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84" r:id="rId4"/>
    <p:sldId id="289" r:id="rId5"/>
    <p:sldId id="292" r:id="rId6"/>
    <p:sldId id="264" r:id="rId7"/>
    <p:sldId id="267" r:id="rId8"/>
    <p:sldId id="268" r:id="rId9"/>
    <p:sldId id="297" r:id="rId10"/>
    <p:sldId id="313" r:id="rId11"/>
    <p:sldId id="314" r:id="rId12"/>
    <p:sldId id="315" r:id="rId13"/>
    <p:sldId id="316" r:id="rId14"/>
    <p:sldId id="317" r:id="rId15"/>
    <p:sldId id="318" r:id="rId16"/>
    <p:sldId id="321" r:id="rId17"/>
    <p:sldId id="322" r:id="rId18"/>
    <p:sldId id="323" r:id="rId19"/>
    <p:sldId id="324" r:id="rId20"/>
    <p:sldId id="299" r:id="rId21"/>
    <p:sldId id="298" r:id="rId22"/>
    <p:sldId id="281" r:id="rId23"/>
  </p:sldIdLst>
  <p:sldSz cx="12192000" cy="6858000"/>
  <p:notesSz cx="6858000" cy="9144000"/>
  <p:custDataLst>
    <p:tags r:id="rId25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1pPr>
    <a:lvl2pPr marL="60958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2pPr>
    <a:lvl3pPr marL="121917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3pPr>
    <a:lvl4pPr marL="182875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4pPr>
    <a:lvl5pPr marL="2438339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5pPr>
    <a:lvl6pPr marL="3047924" algn="l" defTabSz="1219170" rtl="0" eaLnBrk="1" latinLnBrk="0" hangingPunct="1"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6pPr>
    <a:lvl7pPr marL="3657509" algn="l" defTabSz="1219170" rtl="0" eaLnBrk="1" latinLnBrk="0" hangingPunct="1"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7pPr>
    <a:lvl8pPr marL="4267093" algn="l" defTabSz="1219170" rtl="0" eaLnBrk="1" latinLnBrk="0" hangingPunct="1"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8pPr>
    <a:lvl9pPr marL="4876678" algn="l" defTabSz="1219170" rtl="0" eaLnBrk="1" latinLnBrk="0" hangingPunct="1">
      <a:defRPr kern="1200">
        <a:solidFill>
          <a:schemeClr val="tx1"/>
        </a:solidFill>
        <a:latin typeface="Calibri" pitchFamily="34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242" userDrawn="1">
          <p15:clr>
            <a:srgbClr val="A4A3A4"/>
          </p15:clr>
        </p15:guide>
        <p15:guide id="4" pos="4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8EAE9"/>
    <a:srgbClr val="FCFCFC"/>
    <a:srgbClr val="CCD0D1"/>
    <a:srgbClr val="D7D9E1"/>
    <a:srgbClr val="D5D8E3"/>
    <a:srgbClr val="DADBDE"/>
    <a:srgbClr val="D9DDE7"/>
    <a:srgbClr val="ECECEC"/>
    <a:srgbClr val="E2E2E2"/>
    <a:srgbClr val="E4E4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69" autoAdjust="0"/>
    <p:restoredTop sz="94643"/>
  </p:normalViewPr>
  <p:slideViewPr>
    <p:cSldViewPr>
      <p:cViewPr varScale="1">
        <p:scale>
          <a:sx n="46" d="100"/>
          <a:sy n="46" d="100"/>
        </p:scale>
        <p:origin x="115" y="802"/>
      </p:cViewPr>
      <p:guideLst>
        <p:guide orient="horz" pos="2160"/>
        <p:guide pos="3840"/>
        <p:guide pos="7242"/>
        <p:guide pos="438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00" d="100"/>
        <a:sy n="100" d="100"/>
      </p:scale>
      <p:origin x="0" y="-607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3B58EF-4ABD-40F4-ACA4-FE81D742E6DD}" type="datetimeFigureOut">
              <a:rPr lang="zh-CN" altLang="en-US" smtClean="0"/>
              <a:t>2017/7/12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1FC198-2D83-4DFC-8CDD-7D23AF44D4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4111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54159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38340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52391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0476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48686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44583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8718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49717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98399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10058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9588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39465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31824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11223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49382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381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79456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36843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32189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4274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60069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8647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DF8838-2596-481A-81BD-BA549497E720}" type="datetimeFigureOut">
              <a:rPr lang="zh-CN" altLang="en-US"/>
              <a:pPr>
                <a:defRPr/>
              </a:pPr>
              <a:t>2017/7/12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7507C5-9851-4EF6-82C9-5647805156C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66614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3F2B87-989E-4F4D-A3D6-9B10DAD785BB}" type="datetimeFigureOut">
              <a:rPr lang="zh-CN" altLang="en-US"/>
              <a:pPr>
                <a:defRPr/>
              </a:pPr>
              <a:t>2017/7/12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954EB6-7BED-43FD-8483-DCA0766CC83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1131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06375"/>
            <a:ext cx="2743200" cy="438785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06375"/>
            <a:ext cx="8026400" cy="4387851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DB09A5-729D-4B62-9A05-E166FB412201}" type="datetimeFigureOut">
              <a:rPr lang="zh-CN" altLang="en-US"/>
              <a:pPr>
                <a:defRPr/>
              </a:pPr>
              <a:t>2017/7/12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A21541-2C8E-4FE7-AD01-6AECC40AD2E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735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gradFill flip="none" rotWithShape="1">
          <a:gsLst>
            <a:gs pos="26000">
              <a:srgbClr val="EBECF0"/>
            </a:gs>
            <a:gs pos="0">
              <a:srgbClr val="D7D9E1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9456" y="286687"/>
            <a:ext cx="3655808" cy="369524"/>
          </a:xfrm>
        </p:spPr>
        <p:txBody>
          <a:bodyPr/>
          <a:lstStyle>
            <a:lvl1pPr algn="l">
              <a:defRPr sz="2133" b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8" name="椭圆 7"/>
          <p:cNvSpPr/>
          <p:nvPr userDrawn="1"/>
        </p:nvSpPr>
        <p:spPr>
          <a:xfrm>
            <a:off x="481684" y="172512"/>
            <a:ext cx="648675" cy="648672"/>
          </a:xfrm>
          <a:prstGeom prst="ellipse">
            <a:avLst/>
          </a:prstGeom>
          <a:gradFill flip="none" rotWithShape="1">
            <a:gsLst>
              <a:gs pos="55000">
                <a:srgbClr val="E7E7E7"/>
              </a:gs>
              <a:gs pos="0">
                <a:schemeClr val="bg1"/>
              </a:gs>
              <a:gs pos="100000">
                <a:schemeClr val="bg1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18900000" scaled="1"/>
              <a:tileRect/>
            </a:gradFill>
          </a:ln>
          <a:effectLst>
            <a:outerShdw blurRad="203200" dist="88900" dir="8100000" sx="102000" sy="102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1334856" y="697044"/>
            <a:ext cx="9900411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 userDrawn="1"/>
        </p:nvSpPr>
        <p:spPr>
          <a:xfrm>
            <a:off x="11351187" y="646644"/>
            <a:ext cx="100800" cy="1008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11508349" y="646644"/>
            <a:ext cx="100800" cy="1008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 userDrawn="1"/>
        </p:nvSpPr>
        <p:spPr>
          <a:xfrm>
            <a:off x="11665512" y="646644"/>
            <a:ext cx="100800" cy="1008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70212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83432" y="406315"/>
            <a:ext cx="5040560" cy="504055"/>
          </a:xfrm>
        </p:spPr>
        <p:txBody>
          <a:bodyPr lIns="0" tIns="0" rIns="0" bIns="0" anchor="t"/>
          <a:lstStyle>
            <a:lvl1pPr algn="l">
              <a:defRPr sz="3200" b="0" cap="all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102D13-023C-493B-946F-6334B1550202}" type="datetimeFigureOut">
              <a:rPr lang="zh-CN" altLang="en-US"/>
              <a:pPr>
                <a:defRPr/>
              </a:pPr>
              <a:t>2017/7/12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027665-4685-4CFB-A4DF-574C5BBB638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sp>
        <p:nvSpPr>
          <p:cNvPr id="7" name="五边形 6"/>
          <p:cNvSpPr/>
          <p:nvPr userDrawn="1"/>
        </p:nvSpPr>
        <p:spPr>
          <a:xfrm>
            <a:off x="263352" y="432893"/>
            <a:ext cx="573964" cy="432047"/>
          </a:xfrm>
          <a:prstGeom prst="homePlate">
            <a:avLst>
              <a:gd name="adj" fmla="val 3824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131676" y="432893"/>
            <a:ext cx="95672" cy="43204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" y="432893"/>
            <a:ext cx="95672" cy="43204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60768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200151"/>
            <a:ext cx="5384800" cy="339407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200151"/>
            <a:ext cx="5384800" cy="339407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70EC45-3C31-4C3D-8B77-22FF0C9AAD4A}" type="datetimeFigureOut">
              <a:rPr lang="zh-CN" altLang="en-US"/>
              <a:pPr>
                <a:defRPr/>
              </a:pPr>
              <a:t>2017/7/12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4074A8-D729-49BB-A7BC-DB2359C77DB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1664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DE339D-55A7-444C-B9D1-1957295915E5}" type="datetimeFigureOut">
              <a:rPr lang="zh-CN" altLang="en-US"/>
              <a:pPr>
                <a:defRPr/>
              </a:pPr>
              <a:t>2017/7/12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3A32D-1FCD-4730-805F-780D3DD8791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992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42A674-53CD-422B-9892-C4EF0827967E}" type="datetimeFigureOut">
              <a:rPr lang="zh-CN" altLang="en-US"/>
              <a:pPr>
                <a:defRPr/>
              </a:pPr>
              <a:t>2017/7/12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B350D4-CBC2-4A07-BB4A-B4CC231CE9C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5662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gradFill>
          <a:gsLst>
            <a:gs pos="50000">
              <a:srgbClr val="ECECEC"/>
            </a:gs>
            <a:gs pos="0">
              <a:srgbClr val="E2E2E2"/>
            </a:gs>
            <a:gs pos="100000">
              <a:schemeClr val="bg1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5118EC-EDEF-4F9C-852D-0A464BD53A70}" type="datetimeFigureOut">
              <a:rPr lang="zh-CN" altLang="en-US"/>
              <a:pPr>
                <a:defRPr/>
              </a:pPr>
              <a:t>2017/7/12</a:t>
            </a:fld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CC5073-A55C-4F3C-8D7B-130473455D1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7513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3165C5-19AB-4D7E-BF4E-8030D4BC8E07}" type="datetimeFigureOut">
              <a:rPr lang="zh-CN" altLang="en-US"/>
              <a:pPr>
                <a:defRPr/>
              </a:pPr>
              <a:t>2017/7/12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C2AC4E-50CB-4334-996F-7EE8464BD26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4850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C6AEFD-D42C-445E-A078-69D256A721CC}" type="datetimeFigureOut">
              <a:rPr lang="zh-CN" altLang="en-US"/>
              <a:pPr>
                <a:defRPr/>
              </a:pPr>
              <a:t>2017/7/12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B7A587-D83B-45BF-80B0-EB01029C556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401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609600" y="275167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BCA76A6C-E1BF-41A9-90D8-1F55C472F0D3}" type="datetimeFigureOut">
              <a:rPr lang="zh-CN" altLang="en-US"/>
              <a:pPr>
                <a:defRPr/>
              </a:pPr>
              <a:t>2017/7/12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4AC6EAE7-8652-497A-B0B9-2516C5BD65F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13" cstate="print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5000"/>
                </a:schemeClr>
              </a:gs>
              <a:gs pos="71000">
                <a:schemeClr val="bg1">
                  <a:lumMod val="95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rtl="0" fontAlgn="base">
        <a:spcBef>
          <a:spcPct val="0"/>
        </a:spcBef>
        <a:spcAft>
          <a:spcPct val="0"/>
        </a:spcAft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5pPr>
      <a:lvl6pPr marL="609585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6pPr>
      <a:lvl7pPr marL="1219170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7pPr>
      <a:lvl8pPr marL="1828754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8pPr>
      <a:lvl9pPr marL="2438339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457189" indent="-457189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244471" y="4342375"/>
            <a:ext cx="9703060" cy="548245"/>
            <a:chOff x="898376" y="3075806"/>
            <a:chExt cx="7277295" cy="411184"/>
          </a:xfrm>
        </p:grpSpPr>
        <p:sp>
          <p:nvSpPr>
            <p:cNvPr id="15" name="五边形 14"/>
            <p:cNvSpPr/>
            <p:nvPr/>
          </p:nvSpPr>
          <p:spPr>
            <a:xfrm>
              <a:off x="3603672" y="3075806"/>
              <a:ext cx="4571999" cy="411184"/>
            </a:xfrm>
            <a:prstGeom prst="homePlat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" name="五边形 18"/>
            <p:cNvSpPr/>
            <p:nvPr/>
          </p:nvSpPr>
          <p:spPr>
            <a:xfrm flipH="1">
              <a:off x="898376" y="3075806"/>
              <a:ext cx="4571999" cy="411184"/>
            </a:xfrm>
            <a:prstGeom prst="homePlat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1" name="TextBox 7"/>
          <p:cNvSpPr>
            <a:spLocks noChangeArrowheads="1"/>
          </p:cNvSpPr>
          <p:nvPr/>
        </p:nvSpPr>
        <p:spPr bwMode="auto">
          <a:xfrm>
            <a:off x="4151599" y="6165658"/>
            <a:ext cx="3738853" cy="2873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67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你说的队</a:t>
            </a:r>
            <a:endParaRPr lang="zh-CN" altLang="en-US" sz="1867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 flipH="1">
            <a:off x="3311691" y="6309320"/>
            <a:ext cx="814387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  <a:prstDash val="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8016213" y="6309320"/>
            <a:ext cx="814387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  <a:prstDash val="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7"/>
          <p:cNvSpPr>
            <a:spLocks noChangeArrowheads="1"/>
          </p:cNvSpPr>
          <p:nvPr/>
        </p:nvSpPr>
        <p:spPr bwMode="auto">
          <a:xfrm>
            <a:off x="2912794" y="4390796"/>
            <a:ext cx="6304668" cy="4513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933" dirty="0" smtClean="0">
                <a:solidFill>
                  <a:schemeClr val="bg1"/>
                </a:solidFill>
                <a:latin typeface="Swis721 Lt BT" pitchFamily="34" charset="0"/>
                <a:ea typeface="微软雅黑" pitchFamily="34" charset="-122"/>
                <a:cs typeface="LilyUPC" pitchFamily="34" charset="-34"/>
                <a:sym typeface="微软雅黑" pitchFamily="34" charset="-122"/>
              </a:rPr>
              <a:t>Interesting</a:t>
            </a:r>
            <a:r>
              <a:rPr lang="zh-CN" altLang="en-US" sz="2933" dirty="0" smtClean="0">
                <a:solidFill>
                  <a:schemeClr val="bg1"/>
                </a:solidFill>
                <a:latin typeface="Swis721 Lt BT" pitchFamily="34" charset="0"/>
                <a:ea typeface="微软雅黑" pitchFamily="34" charset="-122"/>
                <a:cs typeface="LilyUPC" pitchFamily="34" charset="-34"/>
                <a:sym typeface="微软雅黑" pitchFamily="34" charset="-122"/>
              </a:rPr>
              <a:t> </a:t>
            </a:r>
            <a:r>
              <a:rPr lang="en-US" altLang="zh-CN" sz="2933" dirty="0" smtClean="0">
                <a:solidFill>
                  <a:schemeClr val="bg1"/>
                </a:solidFill>
                <a:latin typeface="Swis721 Lt BT" pitchFamily="34" charset="0"/>
                <a:ea typeface="微软雅黑" pitchFamily="34" charset="-122"/>
                <a:cs typeface="LilyUPC" pitchFamily="34" charset="-34"/>
                <a:sym typeface="微软雅黑" pitchFamily="34" charset="-122"/>
              </a:rPr>
              <a:t>Group</a:t>
            </a:r>
            <a:endParaRPr lang="zh-CN" altLang="en-US" sz="2933" dirty="0">
              <a:solidFill>
                <a:schemeClr val="bg1"/>
              </a:solidFill>
              <a:latin typeface="Swis721 Lt BT" pitchFamily="34" charset="0"/>
              <a:ea typeface="微软雅黑" pitchFamily="34" charset="-122"/>
              <a:cs typeface="LilyUPC" pitchFamily="34" charset="-34"/>
              <a:sym typeface="微软雅黑" pitchFamily="34" charset="-122"/>
            </a:endParaRPr>
          </a:p>
        </p:txBody>
      </p:sp>
      <p:sp>
        <p:nvSpPr>
          <p:cNvPr id="25" name="TextBox 7"/>
          <p:cNvSpPr>
            <a:spLocks noChangeArrowheads="1"/>
          </p:cNvSpPr>
          <p:nvPr/>
        </p:nvSpPr>
        <p:spPr bwMode="auto">
          <a:xfrm>
            <a:off x="1727931" y="2643640"/>
            <a:ext cx="8736139" cy="135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8800" b="1" spc="40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第二阶段</a:t>
            </a:r>
            <a:r>
              <a:rPr lang="zh-CN" altLang="en-US" sz="8800" b="1" spc="400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答辩</a:t>
            </a:r>
            <a:endParaRPr lang="zh-CN" altLang="en-US" sz="8800" b="1" spc="4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6" name="五边形 25"/>
          <p:cNvSpPr/>
          <p:nvPr/>
        </p:nvSpPr>
        <p:spPr>
          <a:xfrm flipH="1">
            <a:off x="10941275" y="4342375"/>
            <a:ext cx="1250725" cy="548245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五边形 26"/>
          <p:cNvSpPr/>
          <p:nvPr/>
        </p:nvSpPr>
        <p:spPr>
          <a:xfrm>
            <a:off x="0" y="4342375"/>
            <a:ext cx="1250725" cy="548245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395" y="659589"/>
            <a:ext cx="1283211" cy="1283211"/>
          </a:xfrm>
          <a:prstGeom prst="rect">
            <a:avLst/>
          </a:prstGeom>
        </p:spPr>
      </p:pic>
      <p:pic>
        <p:nvPicPr>
          <p:cNvPr id="3" name="专题片大气豪迈型背景音乐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846236" y="1484784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3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6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6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30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31" dur="46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4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" decel="50000" autoRev="1" fill="hold">
                                          <p:stCondLst>
                                            <p:cond delay="4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4" fill="hold">
                                          <p:stCondLst>
                                            <p:cond delay="8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350"/>
                            </p:stCondLst>
                            <p:childTnLst>
                              <p:par>
                                <p:cTn id="3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350"/>
                            </p:stCondLst>
                            <p:childTnLst>
                              <p:par>
                                <p:cTn id="4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999" showWhenStopped="0">
                <p:cTn id="4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1" grpId="0"/>
      <p:bldP spid="24" grpId="0"/>
      <p:bldP spid="25" grpId="0"/>
      <p:bldP spid="26" grpId="0" animBg="1"/>
      <p:bldP spid="2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后端云</a:t>
            </a:r>
            <a:endParaRPr lang="zh-CN" altLang="en-US" dirty="0"/>
          </a:p>
        </p:txBody>
      </p:sp>
      <p:sp>
        <p:nvSpPr>
          <p:cNvPr id="43" name="文本框 9"/>
          <p:cNvSpPr txBox="1"/>
          <p:nvPr/>
        </p:nvSpPr>
        <p:spPr>
          <a:xfrm>
            <a:off x="5429021" y="3341100"/>
            <a:ext cx="133135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 algn="ctr"/>
            <a:r>
              <a:rPr lang="zh-CN" altLang="en-US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后端云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4474719" y="2254054"/>
            <a:ext cx="1194481" cy="994487"/>
            <a:chOff x="4825730" y="1971210"/>
            <a:chExt cx="1194481" cy="994487"/>
          </a:xfrm>
        </p:grpSpPr>
        <p:sp>
          <p:nvSpPr>
            <p:cNvPr id="25" name="Freeform 8"/>
            <p:cNvSpPr>
              <a:spLocks/>
            </p:cNvSpPr>
            <p:nvPr/>
          </p:nvSpPr>
          <p:spPr bwMode="auto">
            <a:xfrm>
              <a:off x="4825730" y="1971210"/>
              <a:ext cx="1194481" cy="994487"/>
            </a:xfrm>
            <a:custGeom>
              <a:avLst/>
              <a:gdLst>
                <a:gd name="T0" fmla="*/ 2554 w 3148"/>
                <a:gd name="T1" fmla="*/ 63 h 2616"/>
                <a:gd name="T2" fmla="*/ 1061 w 3148"/>
                <a:gd name="T3" fmla="*/ 402 h 2616"/>
                <a:gd name="T4" fmla="*/ 13 w 3148"/>
                <a:gd name="T5" fmla="*/ 1530 h 2616"/>
                <a:gd name="T6" fmla="*/ 58 w 3148"/>
                <a:gd name="T7" fmla="*/ 1723 h 2616"/>
                <a:gd name="T8" fmla="*/ 2151 w 3148"/>
                <a:gd name="T9" fmla="*/ 2299 h 2616"/>
                <a:gd name="T10" fmla="*/ 2696 w 3148"/>
                <a:gd name="T11" fmla="*/ 187 h 2616"/>
                <a:gd name="T12" fmla="*/ 2554 w 3148"/>
                <a:gd name="T13" fmla="*/ 63 h 2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8" h="2616">
                  <a:moveTo>
                    <a:pt x="2554" y="63"/>
                  </a:moveTo>
                  <a:cubicBezTo>
                    <a:pt x="2123" y="0"/>
                    <a:pt x="1677" y="47"/>
                    <a:pt x="1061" y="402"/>
                  </a:cubicBezTo>
                  <a:cubicBezTo>
                    <a:pt x="445" y="758"/>
                    <a:pt x="161" y="1119"/>
                    <a:pt x="13" y="1530"/>
                  </a:cubicBezTo>
                  <a:cubicBezTo>
                    <a:pt x="0" y="1566"/>
                    <a:pt x="30" y="1673"/>
                    <a:pt x="58" y="1723"/>
                  </a:cubicBezTo>
                  <a:cubicBezTo>
                    <a:pt x="464" y="2426"/>
                    <a:pt x="1602" y="2616"/>
                    <a:pt x="2151" y="2299"/>
                  </a:cubicBezTo>
                  <a:cubicBezTo>
                    <a:pt x="2700" y="1982"/>
                    <a:pt x="3148" y="862"/>
                    <a:pt x="2696" y="187"/>
                  </a:cubicBezTo>
                  <a:cubicBezTo>
                    <a:pt x="2661" y="134"/>
                    <a:pt x="2584" y="67"/>
                    <a:pt x="2554" y="6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TextBox 20"/>
            <p:cNvSpPr txBox="1"/>
            <p:nvPr/>
          </p:nvSpPr>
          <p:spPr>
            <a:xfrm>
              <a:off x="5350033" y="2191454"/>
              <a:ext cx="145874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altLang="zh-CN" sz="3600" spc="400" dirty="0" smtClean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rPr>
                <a:t>1</a:t>
              </a:r>
              <a:endParaRPr lang="zh-CN" altLang="en-US" sz="3600" spc="400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  <a:ea typeface="微软雅黑" pitchFamily="34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544514" y="2230867"/>
            <a:ext cx="1176676" cy="1001336"/>
            <a:chOff x="6188801" y="1963281"/>
            <a:chExt cx="1176676" cy="1001336"/>
          </a:xfrm>
        </p:grpSpPr>
        <p:sp>
          <p:nvSpPr>
            <p:cNvPr id="27" name="Freeform 10"/>
            <p:cNvSpPr>
              <a:spLocks/>
            </p:cNvSpPr>
            <p:nvPr/>
          </p:nvSpPr>
          <p:spPr bwMode="auto">
            <a:xfrm>
              <a:off x="6188801" y="1963281"/>
              <a:ext cx="1176676" cy="1001336"/>
            </a:xfrm>
            <a:custGeom>
              <a:avLst/>
              <a:gdLst>
                <a:gd name="T0" fmla="*/ 3091 w 3103"/>
                <a:gd name="T1" fmla="*/ 1544 h 2630"/>
                <a:gd name="T2" fmla="*/ 2051 w 3103"/>
                <a:gd name="T3" fmla="*/ 421 h 2630"/>
                <a:gd name="T4" fmla="*/ 550 w 3103"/>
                <a:gd name="T5" fmla="*/ 77 h 2630"/>
                <a:gd name="T6" fmla="*/ 406 w 3103"/>
                <a:gd name="T7" fmla="*/ 212 h 2630"/>
                <a:gd name="T8" fmla="*/ 953 w 3103"/>
                <a:gd name="T9" fmla="*/ 2312 h 2630"/>
                <a:gd name="T10" fmla="*/ 3055 w 3103"/>
                <a:gd name="T11" fmla="*/ 1729 h 2630"/>
                <a:gd name="T12" fmla="*/ 3091 w 3103"/>
                <a:gd name="T13" fmla="*/ 1544 h 2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03" h="2630">
                  <a:moveTo>
                    <a:pt x="3091" y="1544"/>
                  </a:moveTo>
                  <a:cubicBezTo>
                    <a:pt x="2930" y="1139"/>
                    <a:pt x="2667" y="777"/>
                    <a:pt x="2051" y="421"/>
                  </a:cubicBezTo>
                  <a:cubicBezTo>
                    <a:pt x="1434" y="65"/>
                    <a:pt x="980" y="0"/>
                    <a:pt x="550" y="77"/>
                  </a:cubicBezTo>
                  <a:cubicBezTo>
                    <a:pt x="512" y="83"/>
                    <a:pt x="434" y="163"/>
                    <a:pt x="406" y="212"/>
                  </a:cubicBezTo>
                  <a:cubicBezTo>
                    <a:pt x="0" y="915"/>
                    <a:pt x="404" y="1995"/>
                    <a:pt x="953" y="2312"/>
                  </a:cubicBezTo>
                  <a:cubicBezTo>
                    <a:pt x="1502" y="2630"/>
                    <a:pt x="2696" y="2457"/>
                    <a:pt x="3055" y="1729"/>
                  </a:cubicBezTo>
                  <a:cubicBezTo>
                    <a:pt x="3083" y="1672"/>
                    <a:pt x="3103" y="1572"/>
                    <a:pt x="3091" y="1544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TextBox 20"/>
            <p:cNvSpPr txBox="1"/>
            <p:nvPr/>
          </p:nvSpPr>
          <p:spPr>
            <a:xfrm>
              <a:off x="6661723" y="2186950"/>
              <a:ext cx="230832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altLang="zh-CN" sz="3600" spc="400" dirty="0" smtClean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rPr>
                <a:t>2</a:t>
              </a:r>
              <a:endParaRPr lang="zh-CN" altLang="en-US" sz="3600" spc="400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  <a:ea typeface="微软雅黑" pitchFamily="34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6544514" y="3961365"/>
            <a:ext cx="1176676" cy="998599"/>
            <a:chOff x="6188801" y="4298178"/>
            <a:chExt cx="1176676" cy="998599"/>
          </a:xfrm>
        </p:grpSpPr>
        <p:sp>
          <p:nvSpPr>
            <p:cNvPr id="24" name="Freeform 7"/>
            <p:cNvSpPr>
              <a:spLocks/>
            </p:cNvSpPr>
            <p:nvPr/>
          </p:nvSpPr>
          <p:spPr bwMode="auto">
            <a:xfrm>
              <a:off x="6188801" y="4298178"/>
              <a:ext cx="1176676" cy="998599"/>
            </a:xfrm>
            <a:custGeom>
              <a:avLst/>
              <a:gdLst>
                <a:gd name="T0" fmla="*/ 3091 w 3103"/>
                <a:gd name="T1" fmla="*/ 1086 h 2629"/>
                <a:gd name="T2" fmla="*/ 2051 w 3103"/>
                <a:gd name="T3" fmla="*/ 2208 h 2629"/>
                <a:gd name="T4" fmla="*/ 550 w 3103"/>
                <a:gd name="T5" fmla="*/ 2553 h 2629"/>
                <a:gd name="T6" fmla="*/ 406 w 3103"/>
                <a:gd name="T7" fmla="*/ 2417 h 2629"/>
                <a:gd name="T8" fmla="*/ 953 w 3103"/>
                <a:gd name="T9" fmla="*/ 317 h 2629"/>
                <a:gd name="T10" fmla="*/ 3055 w 3103"/>
                <a:gd name="T11" fmla="*/ 900 h 2629"/>
                <a:gd name="T12" fmla="*/ 3091 w 3103"/>
                <a:gd name="T13" fmla="*/ 1086 h 2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03" h="2629">
                  <a:moveTo>
                    <a:pt x="3091" y="1086"/>
                  </a:moveTo>
                  <a:cubicBezTo>
                    <a:pt x="2930" y="1490"/>
                    <a:pt x="2667" y="1853"/>
                    <a:pt x="2051" y="2208"/>
                  </a:cubicBezTo>
                  <a:cubicBezTo>
                    <a:pt x="1434" y="2564"/>
                    <a:pt x="980" y="2629"/>
                    <a:pt x="550" y="2553"/>
                  </a:cubicBezTo>
                  <a:cubicBezTo>
                    <a:pt x="512" y="2546"/>
                    <a:pt x="434" y="2467"/>
                    <a:pt x="406" y="2417"/>
                  </a:cubicBezTo>
                  <a:cubicBezTo>
                    <a:pt x="0" y="1714"/>
                    <a:pt x="404" y="634"/>
                    <a:pt x="953" y="317"/>
                  </a:cubicBezTo>
                  <a:cubicBezTo>
                    <a:pt x="1502" y="0"/>
                    <a:pt x="2696" y="172"/>
                    <a:pt x="3055" y="900"/>
                  </a:cubicBezTo>
                  <a:cubicBezTo>
                    <a:pt x="3083" y="957"/>
                    <a:pt x="3103" y="1057"/>
                    <a:pt x="3091" y="1086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TextBox 20"/>
            <p:cNvSpPr txBox="1"/>
            <p:nvPr/>
          </p:nvSpPr>
          <p:spPr>
            <a:xfrm>
              <a:off x="6665279" y="4515973"/>
              <a:ext cx="246863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altLang="zh-CN" sz="3600" spc="400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rPr>
                <a:t>3</a:t>
              </a:r>
              <a:endParaRPr lang="zh-CN" altLang="en-US" sz="3600" spc="400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  <a:ea typeface="微软雅黑" pitchFamily="34" charset="-122"/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4474718" y="3970797"/>
            <a:ext cx="1194481" cy="994487"/>
            <a:chOff x="4825730" y="4295729"/>
            <a:chExt cx="1194481" cy="994487"/>
          </a:xfrm>
        </p:grpSpPr>
        <p:sp>
          <p:nvSpPr>
            <p:cNvPr id="26" name="Freeform 9"/>
            <p:cNvSpPr>
              <a:spLocks/>
            </p:cNvSpPr>
            <p:nvPr/>
          </p:nvSpPr>
          <p:spPr bwMode="auto">
            <a:xfrm>
              <a:off x="4825730" y="4295729"/>
              <a:ext cx="1194481" cy="994487"/>
            </a:xfrm>
            <a:custGeom>
              <a:avLst/>
              <a:gdLst>
                <a:gd name="T0" fmla="*/ 2554 w 3148"/>
                <a:gd name="T1" fmla="*/ 2553 h 2615"/>
                <a:gd name="T2" fmla="*/ 1061 w 3148"/>
                <a:gd name="T3" fmla="*/ 2213 h 2615"/>
                <a:gd name="T4" fmla="*/ 13 w 3148"/>
                <a:gd name="T5" fmla="*/ 1086 h 2615"/>
                <a:gd name="T6" fmla="*/ 58 w 3148"/>
                <a:gd name="T7" fmla="*/ 893 h 2615"/>
                <a:gd name="T8" fmla="*/ 2151 w 3148"/>
                <a:gd name="T9" fmla="*/ 317 h 2615"/>
                <a:gd name="T10" fmla="*/ 2696 w 3148"/>
                <a:gd name="T11" fmla="*/ 2429 h 2615"/>
                <a:gd name="T12" fmla="*/ 2554 w 3148"/>
                <a:gd name="T13" fmla="*/ 2553 h 2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8" h="2615">
                  <a:moveTo>
                    <a:pt x="2554" y="2553"/>
                  </a:moveTo>
                  <a:cubicBezTo>
                    <a:pt x="2123" y="2615"/>
                    <a:pt x="1678" y="2569"/>
                    <a:pt x="1061" y="2213"/>
                  </a:cubicBezTo>
                  <a:cubicBezTo>
                    <a:pt x="445" y="1857"/>
                    <a:pt x="161" y="1496"/>
                    <a:pt x="13" y="1086"/>
                  </a:cubicBezTo>
                  <a:cubicBezTo>
                    <a:pt x="0" y="1049"/>
                    <a:pt x="30" y="942"/>
                    <a:pt x="58" y="893"/>
                  </a:cubicBezTo>
                  <a:cubicBezTo>
                    <a:pt x="464" y="190"/>
                    <a:pt x="1602" y="0"/>
                    <a:pt x="2151" y="317"/>
                  </a:cubicBezTo>
                  <a:cubicBezTo>
                    <a:pt x="2700" y="634"/>
                    <a:pt x="3148" y="1754"/>
                    <a:pt x="2696" y="2429"/>
                  </a:cubicBezTo>
                  <a:cubicBezTo>
                    <a:pt x="2661" y="2481"/>
                    <a:pt x="2584" y="2548"/>
                    <a:pt x="2554" y="255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TextBox 20"/>
            <p:cNvSpPr txBox="1"/>
            <p:nvPr/>
          </p:nvSpPr>
          <p:spPr>
            <a:xfrm>
              <a:off x="5317109" y="4515973"/>
              <a:ext cx="227627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altLang="zh-CN" sz="3600" spc="400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rPr>
                <a:t>4</a:t>
              </a:r>
              <a:endParaRPr lang="zh-CN" altLang="en-US" sz="3600" spc="400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  <a:ea typeface="微软雅黑" pitchFamily="34" charset="-122"/>
              </a:endParaRPr>
            </a:p>
          </p:txBody>
        </p:sp>
      </p:grpSp>
      <p:sp>
        <p:nvSpPr>
          <p:cNvPr id="77" name="TextBox 19"/>
          <p:cNvSpPr txBox="1"/>
          <p:nvPr/>
        </p:nvSpPr>
        <p:spPr>
          <a:xfrm>
            <a:off x="2617102" y="2104966"/>
            <a:ext cx="177322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选择原因</a:t>
            </a:r>
            <a:endParaRPr lang="zh-CN" altLang="en-US" sz="2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TextBox 19"/>
          <p:cNvSpPr txBox="1"/>
          <p:nvPr/>
        </p:nvSpPr>
        <p:spPr>
          <a:xfrm>
            <a:off x="7824192" y="2037401"/>
            <a:ext cx="177322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搭建方法</a:t>
            </a:r>
            <a:endParaRPr lang="zh-CN" altLang="en-US" sz="2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TextBox 19"/>
          <p:cNvSpPr txBox="1"/>
          <p:nvPr/>
        </p:nvSpPr>
        <p:spPr>
          <a:xfrm>
            <a:off x="7608168" y="4775298"/>
            <a:ext cx="177322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储存与功能</a:t>
            </a:r>
            <a:endParaRPr lang="zh-CN" altLang="en-US" sz="2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TextBox 19"/>
          <p:cNvSpPr txBox="1"/>
          <p:nvPr/>
        </p:nvSpPr>
        <p:spPr>
          <a:xfrm>
            <a:off x="2617102" y="4745039"/>
            <a:ext cx="177322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实例</a:t>
            </a:r>
          </a:p>
          <a:p>
            <a:endParaRPr lang="zh-CN" altLang="en-US" sz="2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Freeform 15"/>
          <p:cNvSpPr>
            <a:spLocks noEditPoints="1"/>
          </p:cNvSpPr>
          <p:nvPr/>
        </p:nvSpPr>
        <p:spPr bwMode="auto">
          <a:xfrm>
            <a:off x="357188" y="538084"/>
            <a:ext cx="300384" cy="240516"/>
          </a:xfrm>
          <a:custGeom>
            <a:avLst/>
            <a:gdLst>
              <a:gd name="T0" fmla="*/ 93 w 341"/>
              <a:gd name="T1" fmla="*/ 57 h 272"/>
              <a:gd name="T2" fmla="*/ 318 w 341"/>
              <a:gd name="T3" fmla="*/ 57 h 272"/>
              <a:gd name="T4" fmla="*/ 327 w 341"/>
              <a:gd name="T5" fmla="*/ 59 h 272"/>
              <a:gd name="T6" fmla="*/ 205 w 341"/>
              <a:gd name="T7" fmla="*/ 152 h 272"/>
              <a:gd name="T8" fmla="*/ 82 w 341"/>
              <a:gd name="T9" fmla="*/ 60 h 272"/>
              <a:gd name="T10" fmla="*/ 93 w 341"/>
              <a:gd name="T11" fmla="*/ 57 h 272"/>
              <a:gd name="T12" fmla="*/ 51 w 341"/>
              <a:gd name="T13" fmla="*/ 131 h 272"/>
              <a:gd name="T14" fmla="*/ 58 w 341"/>
              <a:gd name="T15" fmla="*/ 153 h 272"/>
              <a:gd name="T16" fmla="*/ 70 w 341"/>
              <a:gd name="T17" fmla="*/ 153 h 272"/>
              <a:gd name="T18" fmla="*/ 70 w 341"/>
              <a:gd name="T19" fmla="*/ 185 h 272"/>
              <a:gd name="T20" fmla="*/ 0 w 341"/>
              <a:gd name="T21" fmla="*/ 185 h 272"/>
              <a:gd name="T22" fmla="*/ 7 w 341"/>
              <a:gd name="T23" fmla="*/ 207 h 272"/>
              <a:gd name="T24" fmla="*/ 70 w 341"/>
              <a:gd name="T25" fmla="*/ 207 h 272"/>
              <a:gd name="T26" fmla="*/ 71 w 341"/>
              <a:gd name="T27" fmla="*/ 214 h 272"/>
              <a:gd name="T28" fmla="*/ 163 w 341"/>
              <a:gd name="T29" fmla="*/ 147 h 272"/>
              <a:gd name="T30" fmla="*/ 70 w 341"/>
              <a:gd name="T31" fmla="*/ 78 h 272"/>
              <a:gd name="T32" fmla="*/ 70 w 341"/>
              <a:gd name="T33" fmla="*/ 80 h 272"/>
              <a:gd name="T34" fmla="*/ 70 w 341"/>
              <a:gd name="T35" fmla="*/ 131 h 272"/>
              <a:gd name="T36" fmla="*/ 51 w 341"/>
              <a:gd name="T37" fmla="*/ 131 h 272"/>
              <a:gd name="T38" fmla="*/ 46 w 341"/>
              <a:gd name="T39" fmla="*/ 250 h 272"/>
              <a:gd name="T40" fmla="*/ 198 w 341"/>
              <a:gd name="T41" fmla="*/ 250 h 272"/>
              <a:gd name="T42" fmla="*/ 203 w 341"/>
              <a:gd name="T43" fmla="*/ 272 h 272"/>
              <a:gd name="T44" fmla="*/ 51 w 341"/>
              <a:gd name="T45" fmla="*/ 272 h 272"/>
              <a:gd name="T46" fmla="*/ 46 w 341"/>
              <a:gd name="T47" fmla="*/ 250 h 272"/>
              <a:gd name="T48" fmla="*/ 111 w 341"/>
              <a:gd name="T49" fmla="*/ 0 h 272"/>
              <a:gd name="T50" fmla="*/ 264 w 341"/>
              <a:gd name="T51" fmla="*/ 0 h 272"/>
              <a:gd name="T52" fmla="*/ 269 w 341"/>
              <a:gd name="T53" fmla="*/ 21 h 272"/>
              <a:gd name="T54" fmla="*/ 198 w 341"/>
              <a:gd name="T55" fmla="*/ 21 h 272"/>
              <a:gd name="T56" fmla="*/ 203 w 341"/>
              <a:gd name="T57" fmla="*/ 41 h 272"/>
              <a:gd name="T58" fmla="*/ 29 w 341"/>
              <a:gd name="T59" fmla="*/ 41 h 272"/>
              <a:gd name="T60" fmla="*/ 23 w 341"/>
              <a:gd name="T61" fmla="*/ 17 h 272"/>
              <a:gd name="T62" fmla="*/ 115 w 341"/>
              <a:gd name="T63" fmla="*/ 17 h 272"/>
              <a:gd name="T64" fmla="*/ 111 w 341"/>
              <a:gd name="T65" fmla="*/ 0 h 272"/>
              <a:gd name="T66" fmla="*/ 341 w 341"/>
              <a:gd name="T67" fmla="*/ 75 h 272"/>
              <a:gd name="T68" fmla="*/ 249 w 341"/>
              <a:gd name="T69" fmla="*/ 146 h 272"/>
              <a:gd name="T70" fmla="*/ 340 w 341"/>
              <a:gd name="T71" fmla="*/ 213 h 272"/>
              <a:gd name="T72" fmla="*/ 341 w 341"/>
              <a:gd name="T73" fmla="*/ 206 h 272"/>
              <a:gd name="T74" fmla="*/ 341 w 341"/>
              <a:gd name="T75" fmla="*/ 80 h 272"/>
              <a:gd name="T76" fmla="*/ 341 w 341"/>
              <a:gd name="T77" fmla="*/ 75 h 272"/>
              <a:gd name="T78" fmla="*/ 325 w 341"/>
              <a:gd name="T79" fmla="*/ 228 h 272"/>
              <a:gd name="T80" fmla="*/ 318 w 341"/>
              <a:gd name="T81" fmla="*/ 229 h 272"/>
              <a:gd name="T82" fmla="*/ 93 w 341"/>
              <a:gd name="T83" fmla="*/ 229 h 272"/>
              <a:gd name="T84" fmla="*/ 88 w 341"/>
              <a:gd name="T85" fmla="*/ 229 h 272"/>
              <a:gd name="T86" fmla="*/ 181 w 341"/>
              <a:gd name="T87" fmla="*/ 161 h 272"/>
              <a:gd name="T88" fmla="*/ 199 w 341"/>
              <a:gd name="T89" fmla="*/ 174 h 272"/>
              <a:gd name="T90" fmla="*/ 206 w 341"/>
              <a:gd name="T91" fmla="*/ 179 h 272"/>
              <a:gd name="T92" fmla="*/ 212 w 341"/>
              <a:gd name="T93" fmla="*/ 174 h 272"/>
              <a:gd name="T94" fmla="*/ 231 w 341"/>
              <a:gd name="T95" fmla="*/ 160 h 272"/>
              <a:gd name="T96" fmla="*/ 325 w 341"/>
              <a:gd name="T97" fmla="*/ 228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41" h="272">
                <a:moveTo>
                  <a:pt x="93" y="57"/>
                </a:moveTo>
                <a:cubicBezTo>
                  <a:pt x="318" y="57"/>
                  <a:pt x="318" y="57"/>
                  <a:pt x="318" y="57"/>
                </a:cubicBezTo>
                <a:cubicBezTo>
                  <a:pt x="321" y="57"/>
                  <a:pt x="324" y="58"/>
                  <a:pt x="327" y="59"/>
                </a:cubicBezTo>
                <a:cubicBezTo>
                  <a:pt x="205" y="152"/>
                  <a:pt x="205" y="152"/>
                  <a:pt x="205" y="152"/>
                </a:cubicBezTo>
                <a:cubicBezTo>
                  <a:pt x="82" y="60"/>
                  <a:pt x="82" y="60"/>
                  <a:pt x="82" y="60"/>
                </a:cubicBezTo>
                <a:cubicBezTo>
                  <a:pt x="85" y="58"/>
                  <a:pt x="89" y="57"/>
                  <a:pt x="93" y="57"/>
                </a:cubicBezTo>
                <a:close/>
                <a:moveTo>
                  <a:pt x="51" y="131"/>
                </a:moveTo>
                <a:cubicBezTo>
                  <a:pt x="58" y="153"/>
                  <a:pt x="58" y="153"/>
                  <a:pt x="58" y="153"/>
                </a:cubicBezTo>
                <a:cubicBezTo>
                  <a:pt x="70" y="153"/>
                  <a:pt x="70" y="153"/>
                  <a:pt x="70" y="153"/>
                </a:cubicBezTo>
                <a:cubicBezTo>
                  <a:pt x="70" y="185"/>
                  <a:pt x="70" y="185"/>
                  <a:pt x="70" y="185"/>
                </a:cubicBezTo>
                <a:cubicBezTo>
                  <a:pt x="0" y="185"/>
                  <a:pt x="0" y="185"/>
                  <a:pt x="0" y="185"/>
                </a:cubicBezTo>
                <a:cubicBezTo>
                  <a:pt x="7" y="207"/>
                  <a:pt x="7" y="207"/>
                  <a:pt x="7" y="207"/>
                </a:cubicBezTo>
                <a:cubicBezTo>
                  <a:pt x="70" y="207"/>
                  <a:pt x="70" y="207"/>
                  <a:pt x="70" y="207"/>
                </a:cubicBezTo>
                <a:cubicBezTo>
                  <a:pt x="70" y="209"/>
                  <a:pt x="70" y="212"/>
                  <a:pt x="71" y="214"/>
                </a:cubicBezTo>
                <a:cubicBezTo>
                  <a:pt x="163" y="147"/>
                  <a:pt x="163" y="147"/>
                  <a:pt x="163" y="147"/>
                </a:cubicBezTo>
                <a:cubicBezTo>
                  <a:pt x="70" y="78"/>
                  <a:pt x="70" y="78"/>
                  <a:pt x="70" y="78"/>
                </a:cubicBezTo>
                <a:cubicBezTo>
                  <a:pt x="70" y="78"/>
                  <a:pt x="70" y="79"/>
                  <a:pt x="70" y="80"/>
                </a:cubicBezTo>
                <a:cubicBezTo>
                  <a:pt x="70" y="131"/>
                  <a:pt x="70" y="131"/>
                  <a:pt x="70" y="131"/>
                </a:cubicBezTo>
                <a:cubicBezTo>
                  <a:pt x="51" y="131"/>
                  <a:pt x="51" y="131"/>
                  <a:pt x="51" y="131"/>
                </a:cubicBezTo>
                <a:close/>
                <a:moveTo>
                  <a:pt x="46" y="250"/>
                </a:moveTo>
                <a:cubicBezTo>
                  <a:pt x="198" y="250"/>
                  <a:pt x="198" y="250"/>
                  <a:pt x="198" y="250"/>
                </a:cubicBezTo>
                <a:cubicBezTo>
                  <a:pt x="203" y="272"/>
                  <a:pt x="203" y="272"/>
                  <a:pt x="203" y="272"/>
                </a:cubicBezTo>
                <a:cubicBezTo>
                  <a:pt x="51" y="272"/>
                  <a:pt x="51" y="272"/>
                  <a:pt x="51" y="272"/>
                </a:cubicBezTo>
                <a:cubicBezTo>
                  <a:pt x="46" y="250"/>
                  <a:pt x="46" y="250"/>
                  <a:pt x="46" y="250"/>
                </a:cubicBezTo>
                <a:close/>
                <a:moveTo>
                  <a:pt x="111" y="0"/>
                </a:moveTo>
                <a:cubicBezTo>
                  <a:pt x="264" y="0"/>
                  <a:pt x="264" y="0"/>
                  <a:pt x="264" y="0"/>
                </a:cubicBezTo>
                <a:cubicBezTo>
                  <a:pt x="269" y="21"/>
                  <a:pt x="269" y="21"/>
                  <a:pt x="269" y="21"/>
                </a:cubicBezTo>
                <a:cubicBezTo>
                  <a:pt x="198" y="21"/>
                  <a:pt x="198" y="21"/>
                  <a:pt x="198" y="21"/>
                </a:cubicBezTo>
                <a:cubicBezTo>
                  <a:pt x="203" y="41"/>
                  <a:pt x="203" y="41"/>
                  <a:pt x="203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3" y="17"/>
                  <a:pt x="23" y="17"/>
                  <a:pt x="23" y="17"/>
                </a:cubicBezTo>
                <a:cubicBezTo>
                  <a:pt x="115" y="17"/>
                  <a:pt x="115" y="17"/>
                  <a:pt x="115" y="17"/>
                </a:cubicBezTo>
                <a:cubicBezTo>
                  <a:pt x="111" y="0"/>
                  <a:pt x="111" y="0"/>
                  <a:pt x="111" y="0"/>
                </a:cubicBezTo>
                <a:close/>
                <a:moveTo>
                  <a:pt x="341" y="75"/>
                </a:moveTo>
                <a:cubicBezTo>
                  <a:pt x="249" y="146"/>
                  <a:pt x="249" y="146"/>
                  <a:pt x="249" y="146"/>
                </a:cubicBezTo>
                <a:cubicBezTo>
                  <a:pt x="340" y="213"/>
                  <a:pt x="340" y="213"/>
                  <a:pt x="340" y="213"/>
                </a:cubicBezTo>
                <a:cubicBezTo>
                  <a:pt x="341" y="211"/>
                  <a:pt x="341" y="209"/>
                  <a:pt x="341" y="206"/>
                </a:cubicBezTo>
                <a:cubicBezTo>
                  <a:pt x="341" y="80"/>
                  <a:pt x="341" y="80"/>
                  <a:pt x="341" y="80"/>
                </a:cubicBezTo>
                <a:cubicBezTo>
                  <a:pt x="341" y="78"/>
                  <a:pt x="341" y="77"/>
                  <a:pt x="341" y="75"/>
                </a:cubicBezTo>
                <a:close/>
                <a:moveTo>
                  <a:pt x="325" y="228"/>
                </a:moveTo>
                <a:cubicBezTo>
                  <a:pt x="323" y="229"/>
                  <a:pt x="321" y="229"/>
                  <a:pt x="318" y="229"/>
                </a:cubicBezTo>
                <a:cubicBezTo>
                  <a:pt x="93" y="229"/>
                  <a:pt x="93" y="229"/>
                  <a:pt x="93" y="229"/>
                </a:cubicBezTo>
                <a:cubicBezTo>
                  <a:pt x="91" y="229"/>
                  <a:pt x="90" y="229"/>
                  <a:pt x="88" y="229"/>
                </a:cubicBezTo>
                <a:cubicBezTo>
                  <a:pt x="181" y="161"/>
                  <a:pt x="181" y="161"/>
                  <a:pt x="181" y="161"/>
                </a:cubicBezTo>
                <a:cubicBezTo>
                  <a:pt x="199" y="174"/>
                  <a:pt x="199" y="174"/>
                  <a:pt x="199" y="174"/>
                </a:cubicBezTo>
                <a:cubicBezTo>
                  <a:pt x="206" y="179"/>
                  <a:pt x="206" y="179"/>
                  <a:pt x="206" y="179"/>
                </a:cubicBezTo>
                <a:cubicBezTo>
                  <a:pt x="212" y="174"/>
                  <a:pt x="212" y="174"/>
                  <a:pt x="212" y="174"/>
                </a:cubicBezTo>
                <a:cubicBezTo>
                  <a:pt x="231" y="160"/>
                  <a:pt x="231" y="160"/>
                  <a:pt x="231" y="160"/>
                </a:cubicBezTo>
                <a:lnTo>
                  <a:pt x="325" y="2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7886882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3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800"/>
                            </p:stCondLst>
                            <p:childTnLst>
                              <p:par>
                                <p:cTn id="4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3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8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300"/>
                            </p:stCondLst>
                            <p:childTnLst>
                              <p:par>
                                <p:cTn id="5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77" grpId="0"/>
      <p:bldP spid="79" grpId="0"/>
      <p:bldP spid="81" grpId="0"/>
      <p:bldP spid="8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选择原因</a:t>
            </a:r>
            <a:endParaRPr lang="zh-CN" altLang="en-US" dirty="0"/>
          </a:p>
        </p:txBody>
      </p:sp>
      <p:sp>
        <p:nvSpPr>
          <p:cNvPr id="3" name="TextBox 29"/>
          <p:cNvSpPr txBox="1"/>
          <p:nvPr/>
        </p:nvSpPr>
        <p:spPr>
          <a:xfrm>
            <a:off x="711654" y="2962176"/>
            <a:ext cx="2234747" cy="5129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000"/>
              </a:lnSpc>
            </a:pPr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本地、远程数据库搭建出现问题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Box 29"/>
          <p:cNvSpPr txBox="1"/>
          <p:nvPr/>
        </p:nvSpPr>
        <p:spPr>
          <a:xfrm>
            <a:off x="9220587" y="3758501"/>
            <a:ext cx="2247125" cy="17953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000"/>
              </a:lnSpc>
            </a:pPr>
            <a:r>
              <a:rPr lang="zh-CN" altLang="en-US" sz="1600" dirty="0"/>
              <a:t>开发者无需过多研究服务器端程序，只需调用云计算平台提供的</a:t>
            </a:r>
            <a:r>
              <a:rPr lang="en-US" altLang="zh-CN" sz="1600" dirty="0"/>
              <a:t>API</a:t>
            </a:r>
            <a:r>
              <a:rPr lang="zh-CN" altLang="en-US" sz="1600" dirty="0"/>
              <a:t>，使用相应</a:t>
            </a:r>
            <a:r>
              <a:rPr lang="en-US" altLang="zh-CN" sz="1600" dirty="0"/>
              <a:t>SDK</a:t>
            </a:r>
            <a:r>
              <a:rPr lang="zh-CN" altLang="en-US" sz="1600" dirty="0"/>
              <a:t>就能迅速完成数据存储、账户管理、消息推送、社交网络整合等功能</a:t>
            </a:r>
            <a:r>
              <a:rPr lang="zh-CN" altLang="en-US" sz="1400" dirty="0"/>
              <a:t>。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Freeform 41"/>
          <p:cNvSpPr>
            <a:spLocks/>
          </p:cNvSpPr>
          <p:nvPr/>
        </p:nvSpPr>
        <p:spPr bwMode="auto">
          <a:xfrm>
            <a:off x="3167062" y="2533750"/>
            <a:ext cx="3205163" cy="1882775"/>
          </a:xfrm>
          <a:custGeom>
            <a:avLst/>
            <a:gdLst>
              <a:gd name="T0" fmla="*/ 1061 w 1161"/>
              <a:gd name="T1" fmla="*/ 241 h 682"/>
              <a:gd name="T2" fmla="*/ 1007 w 1161"/>
              <a:gd name="T3" fmla="*/ 257 h 682"/>
              <a:gd name="T4" fmla="*/ 1007 w 1161"/>
              <a:gd name="T5" fmla="*/ 257 h 682"/>
              <a:gd name="T6" fmla="*/ 848 w 1161"/>
              <a:gd name="T7" fmla="*/ 302 h 682"/>
              <a:gd name="T8" fmla="*/ 605 w 1161"/>
              <a:gd name="T9" fmla="*/ 124 h 682"/>
              <a:gd name="T10" fmla="*/ 605 w 1161"/>
              <a:gd name="T11" fmla="*/ 124 h 682"/>
              <a:gd name="T12" fmla="*/ 342 w 1161"/>
              <a:gd name="T13" fmla="*/ 0 h 682"/>
              <a:gd name="T14" fmla="*/ 0 w 1161"/>
              <a:gd name="T15" fmla="*/ 341 h 682"/>
              <a:gd name="T16" fmla="*/ 342 w 1161"/>
              <a:gd name="T17" fmla="*/ 682 h 682"/>
              <a:gd name="T18" fmla="*/ 605 w 1161"/>
              <a:gd name="T19" fmla="*/ 558 h 682"/>
              <a:gd name="T20" fmla="*/ 605 w 1161"/>
              <a:gd name="T21" fmla="*/ 558 h 682"/>
              <a:gd name="T22" fmla="*/ 605 w 1161"/>
              <a:gd name="T23" fmla="*/ 558 h 682"/>
              <a:gd name="T24" fmla="*/ 605 w 1161"/>
              <a:gd name="T25" fmla="*/ 558 h 682"/>
              <a:gd name="T26" fmla="*/ 848 w 1161"/>
              <a:gd name="T27" fmla="*/ 380 h 682"/>
              <a:gd name="T28" fmla="*/ 1007 w 1161"/>
              <a:gd name="T29" fmla="*/ 425 h 682"/>
              <a:gd name="T30" fmla="*/ 1007 w 1161"/>
              <a:gd name="T31" fmla="*/ 425 h 682"/>
              <a:gd name="T32" fmla="*/ 1061 w 1161"/>
              <a:gd name="T33" fmla="*/ 441 h 682"/>
              <a:gd name="T34" fmla="*/ 1161 w 1161"/>
              <a:gd name="T35" fmla="*/ 341 h 682"/>
              <a:gd name="T36" fmla="*/ 1061 w 1161"/>
              <a:gd name="T37" fmla="*/ 241 h 6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61" h="682">
                <a:moveTo>
                  <a:pt x="1061" y="241"/>
                </a:moveTo>
                <a:cubicBezTo>
                  <a:pt x="1041" y="241"/>
                  <a:pt x="1023" y="247"/>
                  <a:pt x="1007" y="257"/>
                </a:cubicBezTo>
                <a:cubicBezTo>
                  <a:pt x="1007" y="257"/>
                  <a:pt x="1007" y="257"/>
                  <a:pt x="1007" y="257"/>
                </a:cubicBezTo>
                <a:cubicBezTo>
                  <a:pt x="964" y="284"/>
                  <a:pt x="974" y="302"/>
                  <a:pt x="848" y="302"/>
                </a:cubicBezTo>
                <a:cubicBezTo>
                  <a:pt x="700" y="302"/>
                  <a:pt x="699" y="235"/>
                  <a:pt x="605" y="124"/>
                </a:cubicBezTo>
                <a:cubicBezTo>
                  <a:pt x="605" y="124"/>
                  <a:pt x="605" y="124"/>
                  <a:pt x="605" y="124"/>
                </a:cubicBezTo>
                <a:cubicBezTo>
                  <a:pt x="542" y="48"/>
                  <a:pt x="448" y="0"/>
                  <a:pt x="342" y="0"/>
                </a:cubicBezTo>
                <a:cubicBezTo>
                  <a:pt x="153" y="0"/>
                  <a:pt x="0" y="153"/>
                  <a:pt x="0" y="341"/>
                </a:cubicBezTo>
                <a:cubicBezTo>
                  <a:pt x="0" y="529"/>
                  <a:pt x="153" y="682"/>
                  <a:pt x="342" y="682"/>
                </a:cubicBezTo>
                <a:cubicBezTo>
                  <a:pt x="448" y="682"/>
                  <a:pt x="542" y="634"/>
                  <a:pt x="605" y="558"/>
                </a:cubicBezTo>
                <a:cubicBezTo>
                  <a:pt x="605" y="558"/>
                  <a:pt x="605" y="558"/>
                  <a:pt x="605" y="558"/>
                </a:cubicBezTo>
                <a:cubicBezTo>
                  <a:pt x="605" y="558"/>
                  <a:pt x="605" y="558"/>
                  <a:pt x="605" y="558"/>
                </a:cubicBezTo>
                <a:cubicBezTo>
                  <a:pt x="605" y="558"/>
                  <a:pt x="605" y="558"/>
                  <a:pt x="605" y="558"/>
                </a:cubicBezTo>
                <a:cubicBezTo>
                  <a:pt x="699" y="447"/>
                  <a:pt x="700" y="380"/>
                  <a:pt x="848" y="380"/>
                </a:cubicBezTo>
                <a:cubicBezTo>
                  <a:pt x="974" y="380"/>
                  <a:pt x="964" y="398"/>
                  <a:pt x="1007" y="425"/>
                </a:cubicBezTo>
                <a:cubicBezTo>
                  <a:pt x="1007" y="425"/>
                  <a:pt x="1007" y="425"/>
                  <a:pt x="1007" y="425"/>
                </a:cubicBezTo>
                <a:cubicBezTo>
                  <a:pt x="1023" y="435"/>
                  <a:pt x="1041" y="441"/>
                  <a:pt x="1061" y="441"/>
                </a:cubicBezTo>
                <a:cubicBezTo>
                  <a:pt x="1116" y="441"/>
                  <a:pt x="1161" y="396"/>
                  <a:pt x="1161" y="341"/>
                </a:cubicBezTo>
                <a:cubicBezTo>
                  <a:pt x="1161" y="286"/>
                  <a:pt x="1116" y="241"/>
                  <a:pt x="1061" y="241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2" name="组合 41"/>
          <p:cNvGrpSpPr/>
          <p:nvPr/>
        </p:nvGrpSpPr>
        <p:grpSpPr>
          <a:xfrm>
            <a:off x="6010275" y="2862362"/>
            <a:ext cx="171450" cy="2200275"/>
            <a:chOff x="6010275" y="1583258"/>
            <a:chExt cx="171450" cy="2200275"/>
          </a:xfrm>
        </p:grpSpPr>
        <p:cxnSp>
          <p:nvCxnSpPr>
            <p:cNvPr id="41" name="直接连接符 40"/>
            <p:cNvCxnSpPr>
              <a:stCxn id="21" idx="3"/>
              <a:endCxn id="23" idx="3"/>
            </p:cNvCxnSpPr>
            <p:nvPr/>
          </p:nvCxnSpPr>
          <p:spPr>
            <a:xfrm>
              <a:off x="6096000" y="1713433"/>
              <a:ext cx="0" cy="2070100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Freeform 42"/>
            <p:cNvSpPr>
              <a:spLocks/>
            </p:cNvSpPr>
            <p:nvPr/>
          </p:nvSpPr>
          <p:spPr bwMode="auto">
            <a:xfrm>
              <a:off x="6010275" y="1583258"/>
              <a:ext cx="171450" cy="130175"/>
            </a:xfrm>
            <a:custGeom>
              <a:avLst/>
              <a:gdLst>
                <a:gd name="T0" fmla="*/ 54 w 108"/>
                <a:gd name="T1" fmla="*/ 45 h 82"/>
                <a:gd name="T2" fmla="*/ 0 w 108"/>
                <a:gd name="T3" fmla="*/ 0 h 82"/>
                <a:gd name="T4" fmla="*/ 0 w 108"/>
                <a:gd name="T5" fmla="*/ 38 h 82"/>
                <a:gd name="T6" fmla="*/ 54 w 108"/>
                <a:gd name="T7" fmla="*/ 82 h 82"/>
                <a:gd name="T8" fmla="*/ 108 w 108"/>
                <a:gd name="T9" fmla="*/ 38 h 82"/>
                <a:gd name="T10" fmla="*/ 108 w 108"/>
                <a:gd name="T11" fmla="*/ 0 h 82"/>
                <a:gd name="T12" fmla="*/ 54 w 108"/>
                <a:gd name="T13" fmla="*/ 45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" h="82">
                  <a:moveTo>
                    <a:pt x="54" y="45"/>
                  </a:moveTo>
                  <a:lnTo>
                    <a:pt x="0" y="0"/>
                  </a:lnTo>
                  <a:lnTo>
                    <a:pt x="0" y="38"/>
                  </a:lnTo>
                  <a:lnTo>
                    <a:pt x="54" y="82"/>
                  </a:lnTo>
                  <a:lnTo>
                    <a:pt x="108" y="38"/>
                  </a:lnTo>
                  <a:lnTo>
                    <a:pt x="108" y="0"/>
                  </a:lnTo>
                  <a:lnTo>
                    <a:pt x="54" y="45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43"/>
            <p:cNvSpPr>
              <a:spLocks/>
            </p:cNvSpPr>
            <p:nvPr/>
          </p:nvSpPr>
          <p:spPr bwMode="auto">
            <a:xfrm>
              <a:off x="6010275" y="2615133"/>
              <a:ext cx="171450" cy="133350"/>
            </a:xfrm>
            <a:custGeom>
              <a:avLst/>
              <a:gdLst>
                <a:gd name="T0" fmla="*/ 54 w 108"/>
                <a:gd name="T1" fmla="*/ 45 h 84"/>
                <a:gd name="T2" fmla="*/ 0 w 108"/>
                <a:gd name="T3" fmla="*/ 0 h 84"/>
                <a:gd name="T4" fmla="*/ 0 w 108"/>
                <a:gd name="T5" fmla="*/ 39 h 84"/>
                <a:gd name="T6" fmla="*/ 54 w 108"/>
                <a:gd name="T7" fmla="*/ 84 h 84"/>
                <a:gd name="T8" fmla="*/ 108 w 108"/>
                <a:gd name="T9" fmla="*/ 39 h 84"/>
                <a:gd name="T10" fmla="*/ 108 w 108"/>
                <a:gd name="T11" fmla="*/ 0 h 84"/>
                <a:gd name="T12" fmla="*/ 54 w 108"/>
                <a:gd name="T13" fmla="*/ 45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" h="84">
                  <a:moveTo>
                    <a:pt x="54" y="45"/>
                  </a:moveTo>
                  <a:lnTo>
                    <a:pt x="0" y="0"/>
                  </a:lnTo>
                  <a:lnTo>
                    <a:pt x="0" y="39"/>
                  </a:lnTo>
                  <a:lnTo>
                    <a:pt x="54" y="84"/>
                  </a:lnTo>
                  <a:lnTo>
                    <a:pt x="108" y="39"/>
                  </a:lnTo>
                  <a:lnTo>
                    <a:pt x="108" y="0"/>
                  </a:lnTo>
                  <a:lnTo>
                    <a:pt x="54" y="45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44"/>
            <p:cNvSpPr>
              <a:spLocks/>
            </p:cNvSpPr>
            <p:nvPr/>
          </p:nvSpPr>
          <p:spPr bwMode="auto">
            <a:xfrm>
              <a:off x="6010275" y="3650183"/>
              <a:ext cx="171450" cy="133350"/>
            </a:xfrm>
            <a:custGeom>
              <a:avLst/>
              <a:gdLst>
                <a:gd name="T0" fmla="*/ 54 w 108"/>
                <a:gd name="T1" fmla="*/ 46 h 84"/>
                <a:gd name="T2" fmla="*/ 0 w 108"/>
                <a:gd name="T3" fmla="*/ 0 h 84"/>
                <a:gd name="T4" fmla="*/ 0 w 108"/>
                <a:gd name="T5" fmla="*/ 39 h 84"/>
                <a:gd name="T6" fmla="*/ 54 w 108"/>
                <a:gd name="T7" fmla="*/ 84 h 84"/>
                <a:gd name="T8" fmla="*/ 108 w 108"/>
                <a:gd name="T9" fmla="*/ 39 h 84"/>
                <a:gd name="T10" fmla="*/ 108 w 108"/>
                <a:gd name="T11" fmla="*/ 0 h 84"/>
                <a:gd name="T12" fmla="*/ 54 w 108"/>
                <a:gd name="T13" fmla="*/ 46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" h="84">
                  <a:moveTo>
                    <a:pt x="54" y="46"/>
                  </a:moveTo>
                  <a:lnTo>
                    <a:pt x="0" y="0"/>
                  </a:lnTo>
                  <a:lnTo>
                    <a:pt x="0" y="39"/>
                  </a:lnTo>
                  <a:lnTo>
                    <a:pt x="54" y="84"/>
                  </a:lnTo>
                  <a:lnTo>
                    <a:pt x="108" y="39"/>
                  </a:lnTo>
                  <a:lnTo>
                    <a:pt x="108" y="0"/>
                  </a:lnTo>
                  <a:lnTo>
                    <a:pt x="54" y="46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6" name="Oval 47"/>
          <p:cNvSpPr>
            <a:spLocks noChangeArrowheads="1"/>
          </p:cNvSpPr>
          <p:nvPr/>
        </p:nvSpPr>
        <p:spPr bwMode="auto">
          <a:xfrm>
            <a:off x="3282950" y="2649637"/>
            <a:ext cx="1654175" cy="1651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Oval 48"/>
          <p:cNvSpPr>
            <a:spLocks noChangeArrowheads="1"/>
          </p:cNvSpPr>
          <p:nvPr/>
        </p:nvSpPr>
        <p:spPr bwMode="auto">
          <a:xfrm>
            <a:off x="5875337" y="3254475"/>
            <a:ext cx="441325" cy="44132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A</a:t>
            </a:r>
            <a:endParaRPr lang="zh-CN" altLang="en-US" sz="28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3" name="Freeform 54"/>
          <p:cNvSpPr>
            <a:spLocks/>
          </p:cNvSpPr>
          <p:nvPr/>
        </p:nvSpPr>
        <p:spPr bwMode="auto">
          <a:xfrm>
            <a:off x="5819775" y="3564037"/>
            <a:ext cx="3205163" cy="1881187"/>
          </a:xfrm>
          <a:custGeom>
            <a:avLst/>
            <a:gdLst>
              <a:gd name="T0" fmla="*/ 819 w 1161"/>
              <a:gd name="T1" fmla="*/ 0 h 682"/>
              <a:gd name="T2" fmla="*/ 556 w 1161"/>
              <a:gd name="T3" fmla="*/ 124 h 682"/>
              <a:gd name="T4" fmla="*/ 556 w 1161"/>
              <a:gd name="T5" fmla="*/ 124 h 682"/>
              <a:gd name="T6" fmla="*/ 556 w 1161"/>
              <a:gd name="T7" fmla="*/ 124 h 682"/>
              <a:gd name="T8" fmla="*/ 556 w 1161"/>
              <a:gd name="T9" fmla="*/ 124 h 682"/>
              <a:gd name="T10" fmla="*/ 313 w 1161"/>
              <a:gd name="T11" fmla="*/ 303 h 682"/>
              <a:gd name="T12" fmla="*/ 154 w 1161"/>
              <a:gd name="T13" fmla="*/ 257 h 682"/>
              <a:gd name="T14" fmla="*/ 154 w 1161"/>
              <a:gd name="T15" fmla="*/ 257 h 682"/>
              <a:gd name="T16" fmla="*/ 100 w 1161"/>
              <a:gd name="T17" fmla="*/ 241 h 682"/>
              <a:gd name="T18" fmla="*/ 0 w 1161"/>
              <a:gd name="T19" fmla="*/ 341 h 682"/>
              <a:gd name="T20" fmla="*/ 100 w 1161"/>
              <a:gd name="T21" fmla="*/ 441 h 682"/>
              <a:gd name="T22" fmla="*/ 154 w 1161"/>
              <a:gd name="T23" fmla="*/ 425 h 682"/>
              <a:gd name="T24" fmla="*/ 154 w 1161"/>
              <a:gd name="T25" fmla="*/ 425 h 682"/>
              <a:gd name="T26" fmla="*/ 313 w 1161"/>
              <a:gd name="T27" fmla="*/ 380 h 682"/>
              <a:gd name="T28" fmla="*/ 556 w 1161"/>
              <a:gd name="T29" fmla="*/ 558 h 682"/>
              <a:gd name="T30" fmla="*/ 556 w 1161"/>
              <a:gd name="T31" fmla="*/ 558 h 682"/>
              <a:gd name="T32" fmla="*/ 819 w 1161"/>
              <a:gd name="T33" fmla="*/ 682 h 682"/>
              <a:gd name="T34" fmla="*/ 1161 w 1161"/>
              <a:gd name="T35" fmla="*/ 341 h 682"/>
              <a:gd name="T36" fmla="*/ 819 w 1161"/>
              <a:gd name="T37" fmla="*/ 0 h 6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61" h="682">
                <a:moveTo>
                  <a:pt x="819" y="0"/>
                </a:moveTo>
                <a:cubicBezTo>
                  <a:pt x="714" y="0"/>
                  <a:pt x="619" y="48"/>
                  <a:pt x="556" y="124"/>
                </a:cubicBezTo>
                <a:cubicBezTo>
                  <a:pt x="556" y="124"/>
                  <a:pt x="556" y="124"/>
                  <a:pt x="556" y="124"/>
                </a:cubicBezTo>
                <a:cubicBezTo>
                  <a:pt x="556" y="124"/>
                  <a:pt x="556" y="124"/>
                  <a:pt x="556" y="124"/>
                </a:cubicBezTo>
                <a:cubicBezTo>
                  <a:pt x="556" y="124"/>
                  <a:pt x="556" y="124"/>
                  <a:pt x="556" y="124"/>
                </a:cubicBezTo>
                <a:cubicBezTo>
                  <a:pt x="462" y="235"/>
                  <a:pt x="461" y="303"/>
                  <a:pt x="313" y="303"/>
                </a:cubicBezTo>
                <a:cubicBezTo>
                  <a:pt x="187" y="303"/>
                  <a:pt x="197" y="284"/>
                  <a:pt x="154" y="257"/>
                </a:cubicBezTo>
                <a:cubicBezTo>
                  <a:pt x="154" y="257"/>
                  <a:pt x="154" y="257"/>
                  <a:pt x="154" y="257"/>
                </a:cubicBezTo>
                <a:cubicBezTo>
                  <a:pt x="138" y="247"/>
                  <a:pt x="120" y="241"/>
                  <a:pt x="100" y="241"/>
                </a:cubicBezTo>
                <a:cubicBezTo>
                  <a:pt x="45" y="241"/>
                  <a:pt x="0" y="286"/>
                  <a:pt x="0" y="341"/>
                </a:cubicBezTo>
                <a:cubicBezTo>
                  <a:pt x="0" y="396"/>
                  <a:pt x="45" y="441"/>
                  <a:pt x="100" y="441"/>
                </a:cubicBezTo>
                <a:cubicBezTo>
                  <a:pt x="120" y="441"/>
                  <a:pt x="138" y="435"/>
                  <a:pt x="154" y="425"/>
                </a:cubicBezTo>
                <a:cubicBezTo>
                  <a:pt x="154" y="425"/>
                  <a:pt x="154" y="425"/>
                  <a:pt x="154" y="425"/>
                </a:cubicBezTo>
                <a:cubicBezTo>
                  <a:pt x="197" y="398"/>
                  <a:pt x="187" y="380"/>
                  <a:pt x="313" y="380"/>
                </a:cubicBezTo>
                <a:cubicBezTo>
                  <a:pt x="461" y="380"/>
                  <a:pt x="462" y="447"/>
                  <a:pt x="556" y="558"/>
                </a:cubicBezTo>
                <a:cubicBezTo>
                  <a:pt x="556" y="558"/>
                  <a:pt x="556" y="558"/>
                  <a:pt x="556" y="558"/>
                </a:cubicBezTo>
                <a:cubicBezTo>
                  <a:pt x="619" y="634"/>
                  <a:pt x="714" y="682"/>
                  <a:pt x="819" y="682"/>
                </a:cubicBezTo>
                <a:cubicBezTo>
                  <a:pt x="1008" y="682"/>
                  <a:pt x="1161" y="530"/>
                  <a:pt x="1161" y="341"/>
                </a:cubicBezTo>
                <a:cubicBezTo>
                  <a:pt x="1161" y="153"/>
                  <a:pt x="1008" y="0"/>
                  <a:pt x="81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Oval 55"/>
          <p:cNvSpPr>
            <a:spLocks noChangeArrowheads="1"/>
          </p:cNvSpPr>
          <p:nvPr/>
        </p:nvSpPr>
        <p:spPr bwMode="auto">
          <a:xfrm>
            <a:off x="7254875" y="3679925"/>
            <a:ext cx="1654175" cy="1652587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Oval 56"/>
          <p:cNvSpPr>
            <a:spLocks noChangeArrowheads="1"/>
          </p:cNvSpPr>
          <p:nvPr/>
        </p:nvSpPr>
        <p:spPr bwMode="auto">
          <a:xfrm>
            <a:off x="5875337" y="4283175"/>
            <a:ext cx="441325" cy="4445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B</a:t>
            </a:r>
            <a:endParaRPr lang="zh-CN" altLang="en-US" sz="28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4" name="TextBox 30"/>
          <p:cNvSpPr txBox="1"/>
          <p:nvPr/>
        </p:nvSpPr>
        <p:spPr>
          <a:xfrm>
            <a:off x="3654267" y="3044250"/>
            <a:ext cx="911540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自身原因</a:t>
            </a:r>
            <a:endParaRPr lang="zh-CN" altLang="en-US" sz="2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30"/>
          <p:cNvSpPr txBox="1"/>
          <p:nvPr/>
        </p:nvSpPr>
        <p:spPr>
          <a:xfrm>
            <a:off x="7603726" y="4300637"/>
            <a:ext cx="956471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优势</a:t>
            </a:r>
            <a:endParaRPr lang="zh-CN" altLang="en-US" sz="2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4787323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00"/>
                            </p:stCondLst>
                            <p:childTnLst>
                              <p:par>
                                <p:cTn id="1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2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7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2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7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20" grpId="0" animBg="1"/>
      <p:bldP spid="26" grpId="0" animBg="1"/>
      <p:bldP spid="27" grpId="0" animBg="1"/>
      <p:bldP spid="33" grpId="0" animBg="1"/>
      <p:bldP spid="34" grpId="0" animBg="1"/>
      <p:bldP spid="35" grpId="0" animBg="1"/>
      <p:bldP spid="4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搭建方法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568" y="2060848"/>
            <a:ext cx="7267575" cy="298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719294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搭建方法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488" y="1772816"/>
            <a:ext cx="8715375" cy="393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751431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搭建方法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154" y="1196752"/>
            <a:ext cx="7305675" cy="504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209900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数据储存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987" y="1352550"/>
            <a:ext cx="7058025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871684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数据储存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5680" y="188640"/>
            <a:ext cx="7886700" cy="646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619719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功能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2087" y="1085850"/>
            <a:ext cx="9267825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770590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功能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752" y="188640"/>
            <a:ext cx="6602923" cy="6456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227160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实现实例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1790775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五边形 37"/>
          <p:cNvSpPr/>
          <p:nvPr/>
        </p:nvSpPr>
        <p:spPr>
          <a:xfrm flipH="1">
            <a:off x="6288021" y="1789161"/>
            <a:ext cx="5903979" cy="679219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9" name="五边形 38"/>
          <p:cNvSpPr/>
          <p:nvPr/>
        </p:nvSpPr>
        <p:spPr>
          <a:xfrm flipH="1">
            <a:off x="6288021" y="2613424"/>
            <a:ext cx="5903979" cy="679219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2" name="五边形 41"/>
          <p:cNvSpPr/>
          <p:nvPr/>
        </p:nvSpPr>
        <p:spPr>
          <a:xfrm flipH="1">
            <a:off x="6288021" y="3437687"/>
            <a:ext cx="5903979" cy="679219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3" name="五边形 42"/>
          <p:cNvSpPr/>
          <p:nvPr/>
        </p:nvSpPr>
        <p:spPr>
          <a:xfrm flipH="1">
            <a:off x="6288021" y="4261949"/>
            <a:ext cx="5903979" cy="679219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0" y="2787825"/>
            <a:ext cx="5423925" cy="1282353"/>
            <a:chOff x="0" y="2090868"/>
            <a:chExt cx="4067944" cy="961765"/>
          </a:xfrm>
        </p:grpSpPr>
        <p:sp>
          <p:nvSpPr>
            <p:cNvPr id="2" name="五边形 1"/>
            <p:cNvSpPr/>
            <p:nvPr/>
          </p:nvSpPr>
          <p:spPr>
            <a:xfrm>
              <a:off x="0" y="2090868"/>
              <a:ext cx="4067944" cy="961765"/>
            </a:xfrm>
            <a:prstGeom prst="homePlat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69976" y="2110085"/>
              <a:ext cx="3589925" cy="92333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8000" dirty="0" smtClean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rPr>
                <a:t>CONTENT</a:t>
              </a:r>
              <a:endParaRPr lang="zh-CN" altLang="en-US" sz="8000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  <a:ea typeface="微软雅黑" pitchFamily="34" charset="-122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271730" y="2362775"/>
              <a:ext cx="138548" cy="3770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endParaRPr lang="zh-CN" altLang="en-US" sz="2667" dirty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31" name="文本框 9"/>
          <p:cNvSpPr txBox="1"/>
          <p:nvPr/>
        </p:nvSpPr>
        <p:spPr>
          <a:xfrm>
            <a:off x="7249162" y="1923587"/>
            <a:ext cx="2887059" cy="4104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/>
            <a:r>
              <a:rPr lang="zh-CN" altLang="en-US" sz="2667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分工和进度</a:t>
            </a:r>
            <a:endParaRPr lang="zh-CN" altLang="en-US" sz="2667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文本框 9"/>
          <p:cNvSpPr txBox="1"/>
          <p:nvPr/>
        </p:nvSpPr>
        <p:spPr>
          <a:xfrm>
            <a:off x="7249163" y="2747849"/>
            <a:ext cx="2887058" cy="4104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/>
            <a:r>
              <a:rPr lang="zh-CN" altLang="en-US" sz="2667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需求改进</a:t>
            </a:r>
            <a:endParaRPr lang="zh-CN" altLang="en-US" sz="2667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5" name="文本框 9"/>
          <p:cNvSpPr txBox="1"/>
          <p:nvPr/>
        </p:nvSpPr>
        <p:spPr>
          <a:xfrm>
            <a:off x="7249163" y="3572112"/>
            <a:ext cx="2887058" cy="4104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/>
            <a:r>
              <a:rPr lang="zh-CN" altLang="en-US" sz="2667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具体功能展示</a:t>
            </a:r>
            <a:endParaRPr lang="zh-CN" altLang="en-US" sz="2667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TextBox 20"/>
          <p:cNvSpPr txBox="1"/>
          <p:nvPr/>
        </p:nvSpPr>
        <p:spPr>
          <a:xfrm>
            <a:off x="5745834" y="1841513"/>
            <a:ext cx="408766" cy="5744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733" spc="400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itchFamily="34" charset="-122"/>
              </a:rPr>
              <a:t>01</a:t>
            </a:r>
            <a:endParaRPr lang="zh-CN" altLang="en-US" sz="3733" spc="400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48" name="TextBox 20"/>
          <p:cNvSpPr txBox="1"/>
          <p:nvPr/>
        </p:nvSpPr>
        <p:spPr>
          <a:xfrm>
            <a:off x="5745833" y="2665776"/>
            <a:ext cx="395942" cy="5744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733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itchFamily="34" charset="-122"/>
              </a:rPr>
              <a:t>02</a:t>
            </a:r>
            <a:endParaRPr lang="zh-CN" altLang="en-US" sz="3733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49" name="TextBox 20"/>
          <p:cNvSpPr txBox="1"/>
          <p:nvPr/>
        </p:nvSpPr>
        <p:spPr>
          <a:xfrm>
            <a:off x="5735147" y="3490038"/>
            <a:ext cx="410369" cy="5744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733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itchFamily="34" charset="-122"/>
              </a:rPr>
              <a:t>03</a:t>
            </a:r>
            <a:endParaRPr lang="zh-CN" altLang="en-US" sz="3733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51" name="TextBox 20"/>
          <p:cNvSpPr txBox="1"/>
          <p:nvPr/>
        </p:nvSpPr>
        <p:spPr>
          <a:xfrm>
            <a:off x="5747971" y="4314301"/>
            <a:ext cx="391133" cy="5744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733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itchFamily="34" charset="-122"/>
              </a:rPr>
              <a:t>04</a:t>
            </a:r>
            <a:endParaRPr lang="zh-CN" altLang="en-US" sz="3733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0" y="0"/>
            <a:ext cx="2393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98" name="组合 97"/>
          <p:cNvGrpSpPr/>
          <p:nvPr/>
        </p:nvGrpSpPr>
        <p:grpSpPr>
          <a:xfrm>
            <a:off x="-1263672" y="932027"/>
            <a:ext cx="419327" cy="899732"/>
            <a:chOff x="-947754" y="699020"/>
            <a:chExt cx="314495" cy="674799"/>
          </a:xfrm>
        </p:grpSpPr>
        <p:sp>
          <p:nvSpPr>
            <p:cNvPr id="29" name="KSO_Shape"/>
            <p:cNvSpPr>
              <a:spLocks/>
            </p:cNvSpPr>
            <p:nvPr/>
          </p:nvSpPr>
          <p:spPr bwMode="auto">
            <a:xfrm>
              <a:off x="-914513" y="1162595"/>
              <a:ext cx="248012" cy="211224"/>
            </a:xfrm>
            <a:custGeom>
              <a:avLst/>
              <a:gdLst>
                <a:gd name="T0" fmla="*/ 432030 w 2125663"/>
                <a:gd name="T1" fmla="*/ 1344893 h 1811338"/>
                <a:gd name="T2" fmla="*/ 462740 w 2125663"/>
                <a:gd name="T3" fmla="*/ 1477960 h 1811338"/>
                <a:gd name="T4" fmla="*/ 513638 w 2125663"/>
                <a:gd name="T5" fmla="*/ 1557743 h 1811338"/>
                <a:gd name="T6" fmla="*/ 516481 w 2125663"/>
                <a:gd name="T7" fmla="*/ 1336346 h 1811338"/>
                <a:gd name="T8" fmla="*/ 503401 w 2125663"/>
                <a:gd name="T9" fmla="*/ 1310416 h 1811338"/>
                <a:gd name="T10" fmla="*/ 515913 w 2125663"/>
                <a:gd name="T11" fmla="*/ 1250009 h 1811338"/>
                <a:gd name="T12" fmla="*/ 618846 w 2125663"/>
                <a:gd name="T13" fmla="*/ 1242885 h 1811338"/>
                <a:gd name="T14" fmla="*/ 643583 w 2125663"/>
                <a:gd name="T15" fmla="*/ 1263116 h 1811338"/>
                <a:gd name="T16" fmla="*/ 642446 w 2125663"/>
                <a:gd name="T17" fmla="*/ 1324948 h 1811338"/>
                <a:gd name="T18" fmla="*/ 619414 w 2125663"/>
                <a:gd name="T19" fmla="*/ 1342899 h 1811338"/>
                <a:gd name="T20" fmla="*/ 664057 w 2125663"/>
                <a:gd name="T21" fmla="*/ 1524691 h 1811338"/>
                <a:gd name="T22" fmla="*/ 704434 w 2125663"/>
                <a:gd name="T23" fmla="*/ 1417553 h 1811338"/>
                <a:gd name="T24" fmla="*/ 725191 w 2125663"/>
                <a:gd name="T25" fmla="*/ 1259697 h 1811338"/>
                <a:gd name="T26" fmla="*/ 857412 w 2125663"/>
                <a:gd name="T27" fmla="*/ 1192451 h 1811338"/>
                <a:gd name="T28" fmla="*/ 923096 w 2125663"/>
                <a:gd name="T29" fmla="*/ 1212682 h 1811338"/>
                <a:gd name="T30" fmla="*/ 970013 w 2125663"/>
                <a:gd name="T31" fmla="*/ 1259697 h 1811338"/>
                <a:gd name="T32" fmla="*/ 990201 w 2125663"/>
                <a:gd name="T33" fmla="*/ 1325233 h 1811338"/>
                <a:gd name="T34" fmla="*/ 980818 w 2125663"/>
                <a:gd name="T35" fmla="*/ 1537228 h 1811338"/>
                <a:gd name="T36" fmla="*/ 935891 w 2125663"/>
                <a:gd name="T37" fmla="*/ 1570566 h 1811338"/>
                <a:gd name="T38" fmla="*/ 798837 w 2125663"/>
                <a:gd name="T39" fmla="*/ 1607608 h 1811338"/>
                <a:gd name="T40" fmla="*/ 617424 w 2125663"/>
                <a:gd name="T41" fmla="*/ 1622140 h 1811338"/>
                <a:gd name="T42" fmla="*/ 428049 w 2125663"/>
                <a:gd name="T43" fmla="*/ 1615872 h 1811338"/>
                <a:gd name="T44" fmla="*/ 264551 w 2125663"/>
                <a:gd name="T45" fmla="*/ 1588232 h 1811338"/>
                <a:gd name="T46" fmla="*/ 180669 w 2125663"/>
                <a:gd name="T47" fmla="*/ 1549481 h 1811338"/>
                <a:gd name="T48" fmla="*/ 159912 w 2125663"/>
                <a:gd name="T49" fmla="*/ 1517283 h 1811338"/>
                <a:gd name="T50" fmla="*/ 167873 w 2125663"/>
                <a:gd name="T51" fmla="*/ 1284201 h 1811338"/>
                <a:gd name="T52" fmla="*/ 205123 w 2125663"/>
                <a:gd name="T53" fmla="*/ 1228638 h 1811338"/>
                <a:gd name="T54" fmla="*/ 264266 w 2125663"/>
                <a:gd name="T55" fmla="*/ 1196440 h 1811338"/>
                <a:gd name="T56" fmla="*/ 421225 w 2125663"/>
                <a:gd name="T57" fmla="*/ 1183048 h 1811338"/>
                <a:gd name="T58" fmla="*/ 433514 w 2125663"/>
                <a:gd name="T59" fmla="*/ 761303 h 1811338"/>
                <a:gd name="T60" fmla="*/ 391450 w 2125663"/>
                <a:gd name="T61" fmla="*/ 813630 h 1811338"/>
                <a:gd name="T62" fmla="*/ 379229 w 2125663"/>
                <a:gd name="T63" fmla="*/ 902075 h 1811338"/>
                <a:gd name="T64" fmla="*/ 414756 w 2125663"/>
                <a:gd name="T65" fmla="*/ 1016114 h 1811338"/>
                <a:gd name="T66" fmla="*/ 487516 w 2125663"/>
                <a:gd name="T67" fmla="*/ 1099439 h 1811338"/>
                <a:gd name="T68" fmla="*/ 567666 w 2125663"/>
                <a:gd name="T69" fmla="*/ 1135272 h 1811338"/>
                <a:gd name="T70" fmla="*/ 645542 w 2125663"/>
                <a:gd name="T71" fmla="*/ 1111099 h 1811338"/>
                <a:gd name="T72" fmla="*/ 722282 w 2125663"/>
                <a:gd name="T73" fmla="*/ 1035452 h 1811338"/>
                <a:gd name="T74" fmla="*/ 767757 w 2125663"/>
                <a:gd name="T75" fmla="*/ 926248 h 1811338"/>
                <a:gd name="T76" fmla="*/ 666290 w 2125663"/>
                <a:gd name="T77" fmla="*/ 863967 h 1811338"/>
                <a:gd name="T78" fmla="*/ 546918 w 2125663"/>
                <a:gd name="T79" fmla="*/ 832116 h 1811338"/>
                <a:gd name="T80" fmla="*/ 484389 w 2125663"/>
                <a:gd name="T81" fmla="*/ 790595 h 1811338"/>
                <a:gd name="T82" fmla="*/ 452273 w 2125663"/>
                <a:gd name="T83" fmla="*/ 760734 h 1811338"/>
                <a:gd name="T84" fmla="*/ 568234 w 2125663"/>
                <a:gd name="T85" fmla="*/ 587258 h 1811338"/>
                <a:gd name="T86" fmla="*/ 631616 w 2125663"/>
                <a:gd name="T87" fmla="*/ 594937 h 1811338"/>
                <a:gd name="T88" fmla="*/ 705513 w 2125663"/>
                <a:gd name="T89" fmla="*/ 631054 h 1811338"/>
                <a:gd name="T90" fmla="*/ 790210 w 2125663"/>
                <a:gd name="T91" fmla="*/ 732864 h 1811338"/>
                <a:gd name="T92" fmla="*/ 826306 w 2125663"/>
                <a:gd name="T93" fmla="*/ 873920 h 1811338"/>
                <a:gd name="T94" fmla="*/ 818064 w 2125663"/>
                <a:gd name="T95" fmla="*/ 959237 h 1811338"/>
                <a:gd name="T96" fmla="*/ 780831 w 2125663"/>
                <a:gd name="T97" fmla="*/ 1048534 h 1811338"/>
                <a:gd name="T98" fmla="*/ 687607 w 2125663"/>
                <a:gd name="T99" fmla="*/ 1148922 h 1811338"/>
                <a:gd name="T100" fmla="*/ 588983 w 2125663"/>
                <a:gd name="T101" fmla="*/ 1190727 h 1811338"/>
                <a:gd name="T102" fmla="*/ 525033 w 2125663"/>
                <a:gd name="T103" fmla="*/ 1182480 h 1811338"/>
                <a:gd name="T104" fmla="*/ 421293 w 2125663"/>
                <a:gd name="T105" fmla="*/ 1115081 h 1811338"/>
                <a:gd name="T106" fmla="*/ 345406 w 2125663"/>
                <a:gd name="T107" fmla="*/ 1002463 h 1811338"/>
                <a:gd name="T108" fmla="*/ 325511 w 2125663"/>
                <a:gd name="T109" fmla="*/ 929092 h 1811338"/>
                <a:gd name="T110" fmla="*/ 330627 w 2125663"/>
                <a:gd name="T111" fmla="*/ 813915 h 1811338"/>
                <a:gd name="T112" fmla="*/ 388324 w 2125663"/>
                <a:gd name="T113" fmla="*/ 686510 h 1811338"/>
                <a:gd name="T114" fmla="*/ 482400 w 2125663"/>
                <a:gd name="T115" fmla="*/ 608303 h 1811338"/>
                <a:gd name="T116" fmla="*/ 542939 w 2125663"/>
                <a:gd name="T117" fmla="*/ 589534 h 1811338"/>
                <a:gd name="T118" fmla="*/ 0 w 2125663"/>
                <a:gd name="T119" fmla="*/ 0 h 1811338"/>
                <a:gd name="T120" fmla="*/ 174993 w 2125663"/>
                <a:gd name="T121" fmla="*/ 1118883 h 18113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125663" h="1811338">
                  <a:moveTo>
                    <a:pt x="470017" y="1320800"/>
                  </a:moveTo>
                  <a:lnTo>
                    <a:pt x="470335" y="1343069"/>
                  </a:lnTo>
                  <a:lnTo>
                    <a:pt x="471286" y="1364382"/>
                  </a:lnTo>
                  <a:lnTo>
                    <a:pt x="472238" y="1385696"/>
                  </a:lnTo>
                  <a:lnTo>
                    <a:pt x="473190" y="1406374"/>
                  </a:lnTo>
                  <a:lnTo>
                    <a:pt x="474459" y="1426415"/>
                  </a:lnTo>
                  <a:lnTo>
                    <a:pt x="476363" y="1446139"/>
                  </a:lnTo>
                  <a:lnTo>
                    <a:pt x="478267" y="1464908"/>
                  </a:lnTo>
                  <a:lnTo>
                    <a:pt x="480170" y="1483677"/>
                  </a:lnTo>
                  <a:lnTo>
                    <a:pt x="482074" y="1501491"/>
                  </a:lnTo>
                  <a:lnTo>
                    <a:pt x="484612" y="1518988"/>
                  </a:lnTo>
                  <a:lnTo>
                    <a:pt x="487468" y="1535530"/>
                  </a:lnTo>
                  <a:lnTo>
                    <a:pt x="490323" y="1552072"/>
                  </a:lnTo>
                  <a:lnTo>
                    <a:pt x="493179" y="1567660"/>
                  </a:lnTo>
                  <a:lnTo>
                    <a:pt x="496352" y="1582611"/>
                  </a:lnTo>
                  <a:lnTo>
                    <a:pt x="500159" y="1597563"/>
                  </a:lnTo>
                  <a:lnTo>
                    <a:pt x="503649" y="1611560"/>
                  </a:lnTo>
                  <a:lnTo>
                    <a:pt x="507774" y="1624921"/>
                  </a:lnTo>
                  <a:lnTo>
                    <a:pt x="511899" y="1637646"/>
                  </a:lnTo>
                  <a:lnTo>
                    <a:pt x="516341" y="1650052"/>
                  </a:lnTo>
                  <a:lnTo>
                    <a:pt x="520783" y="1661505"/>
                  </a:lnTo>
                  <a:lnTo>
                    <a:pt x="525859" y="1672639"/>
                  </a:lnTo>
                  <a:lnTo>
                    <a:pt x="530936" y="1683137"/>
                  </a:lnTo>
                  <a:lnTo>
                    <a:pt x="536329" y="1692998"/>
                  </a:lnTo>
                  <a:lnTo>
                    <a:pt x="541723" y="1702224"/>
                  </a:lnTo>
                  <a:lnTo>
                    <a:pt x="547752" y="1710813"/>
                  </a:lnTo>
                  <a:lnTo>
                    <a:pt x="553463" y="1718766"/>
                  </a:lnTo>
                  <a:lnTo>
                    <a:pt x="559808" y="1726083"/>
                  </a:lnTo>
                  <a:lnTo>
                    <a:pt x="566154" y="1732763"/>
                  </a:lnTo>
                  <a:lnTo>
                    <a:pt x="573134" y="1739125"/>
                  </a:lnTo>
                  <a:lnTo>
                    <a:pt x="580114" y="1744215"/>
                  </a:lnTo>
                  <a:lnTo>
                    <a:pt x="587412" y="1749305"/>
                  </a:lnTo>
                  <a:lnTo>
                    <a:pt x="594709" y="1753123"/>
                  </a:lnTo>
                  <a:lnTo>
                    <a:pt x="594709" y="1499901"/>
                  </a:lnTo>
                  <a:lnTo>
                    <a:pt x="591537" y="1499264"/>
                  </a:lnTo>
                  <a:lnTo>
                    <a:pt x="588047" y="1498310"/>
                  </a:lnTo>
                  <a:lnTo>
                    <a:pt x="584874" y="1497038"/>
                  </a:lnTo>
                  <a:lnTo>
                    <a:pt x="582018" y="1495765"/>
                  </a:lnTo>
                  <a:lnTo>
                    <a:pt x="579163" y="1494175"/>
                  </a:lnTo>
                  <a:lnTo>
                    <a:pt x="576307" y="1491948"/>
                  </a:lnTo>
                  <a:lnTo>
                    <a:pt x="573769" y="1489721"/>
                  </a:lnTo>
                  <a:lnTo>
                    <a:pt x="571548" y="1487494"/>
                  </a:lnTo>
                  <a:lnTo>
                    <a:pt x="569327" y="1484949"/>
                  </a:lnTo>
                  <a:lnTo>
                    <a:pt x="567106" y="1482404"/>
                  </a:lnTo>
                  <a:lnTo>
                    <a:pt x="565519" y="1479223"/>
                  </a:lnTo>
                  <a:lnTo>
                    <a:pt x="564250" y="1476360"/>
                  </a:lnTo>
                  <a:lnTo>
                    <a:pt x="563298" y="1473179"/>
                  </a:lnTo>
                  <a:lnTo>
                    <a:pt x="562347" y="1469998"/>
                  </a:lnTo>
                  <a:lnTo>
                    <a:pt x="562029" y="1466180"/>
                  </a:lnTo>
                  <a:lnTo>
                    <a:pt x="561712" y="1462999"/>
                  </a:lnTo>
                  <a:lnTo>
                    <a:pt x="561712" y="1425143"/>
                  </a:lnTo>
                  <a:lnTo>
                    <a:pt x="562029" y="1421007"/>
                  </a:lnTo>
                  <a:lnTo>
                    <a:pt x="562664" y="1417508"/>
                  </a:lnTo>
                  <a:lnTo>
                    <a:pt x="563616" y="1414009"/>
                  </a:lnTo>
                  <a:lnTo>
                    <a:pt x="564885" y="1410191"/>
                  </a:lnTo>
                  <a:lnTo>
                    <a:pt x="566154" y="1407010"/>
                  </a:lnTo>
                  <a:lnTo>
                    <a:pt x="568375" y="1403829"/>
                  </a:lnTo>
                  <a:lnTo>
                    <a:pt x="570596" y="1400966"/>
                  </a:lnTo>
                  <a:lnTo>
                    <a:pt x="572817" y="1398103"/>
                  </a:lnTo>
                  <a:lnTo>
                    <a:pt x="575673" y="1395558"/>
                  </a:lnTo>
                  <a:lnTo>
                    <a:pt x="578528" y="1393649"/>
                  </a:lnTo>
                  <a:lnTo>
                    <a:pt x="581701" y="1391741"/>
                  </a:lnTo>
                  <a:lnTo>
                    <a:pt x="584874" y="1390150"/>
                  </a:lnTo>
                  <a:lnTo>
                    <a:pt x="588364" y="1388878"/>
                  </a:lnTo>
                  <a:lnTo>
                    <a:pt x="592171" y="1387605"/>
                  </a:lnTo>
                  <a:lnTo>
                    <a:pt x="595979" y="1386969"/>
                  </a:lnTo>
                  <a:lnTo>
                    <a:pt x="599786" y="1386969"/>
                  </a:lnTo>
                  <a:lnTo>
                    <a:pt x="682597" y="1386969"/>
                  </a:lnTo>
                  <a:lnTo>
                    <a:pt x="686721" y="1386969"/>
                  </a:lnTo>
                  <a:lnTo>
                    <a:pt x="690529" y="1387605"/>
                  </a:lnTo>
                  <a:lnTo>
                    <a:pt x="694019" y="1388878"/>
                  </a:lnTo>
                  <a:lnTo>
                    <a:pt x="697826" y="1390150"/>
                  </a:lnTo>
                  <a:lnTo>
                    <a:pt x="700999" y="1391741"/>
                  </a:lnTo>
                  <a:lnTo>
                    <a:pt x="704172" y="1393649"/>
                  </a:lnTo>
                  <a:lnTo>
                    <a:pt x="707345" y="1395558"/>
                  </a:lnTo>
                  <a:lnTo>
                    <a:pt x="709883" y="1398103"/>
                  </a:lnTo>
                  <a:lnTo>
                    <a:pt x="712104" y="1400966"/>
                  </a:lnTo>
                  <a:lnTo>
                    <a:pt x="714325" y="1403829"/>
                  </a:lnTo>
                  <a:lnTo>
                    <a:pt x="716229" y="1407010"/>
                  </a:lnTo>
                  <a:lnTo>
                    <a:pt x="718132" y="1410191"/>
                  </a:lnTo>
                  <a:lnTo>
                    <a:pt x="719402" y="1414009"/>
                  </a:lnTo>
                  <a:lnTo>
                    <a:pt x="720353" y="1417508"/>
                  </a:lnTo>
                  <a:lnTo>
                    <a:pt x="720671" y="1421007"/>
                  </a:lnTo>
                  <a:lnTo>
                    <a:pt x="720988" y="1425143"/>
                  </a:lnTo>
                  <a:lnTo>
                    <a:pt x="720988" y="1462999"/>
                  </a:lnTo>
                  <a:lnTo>
                    <a:pt x="720988" y="1466180"/>
                  </a:lnTo>
                  <a:lnTo>
                    <a:pt x="720353" y="1469998"/>
                  </a:lnTo>
                  <a:lnTo>
                    <a:pt x="719719" y="1473179"/>
                  </a:lnTo>
                  <a:lnTo>
                    <a:pt x="718450" y="1476360"/>
                  </a:lnTo>
                  <a:lnTo>
                    <a:pt x="716863" y="1479223"/>
                  </a:lnTo>
                  <a:lnTo>
                    <a:pt x="715277" y="1482404"/>
                  </a:lnTo>
                  <a:lnTo>
                    <a:pt x="713373" y="1484949"/>
                  </a:lnTo>
                  <a:lnTo>
                    <a:pt x="711469" y="1487494"/>
                  </a:lnTo>
                  <a:lnTo>
                    <a:pt x="708931" y="1489721"/>
                  </a:lnTo>
                  <a:lnTo>
                    <a:pt x="706710" y="1491948"/>
                  </a:lnTo>
                  <a:lnTo>
                    <a:pt x="703537" y="1494175"/>
                  </a:lnTo>
                  <a:lnTo>
                    <a:pt x="700682" y="1495765"/>
                  </a:lnTo>
                  <a:lnTo>
                    <a:pt x="697826" y="1497038"/>
                  </a:lnTo>
                  <a:lnTo>
                    <a:pt x="694653" y="1498310"/>
                  </a:lnTo>
                  <a:lnTo>
                    <a:pt x="691163" y="1499264"/>
                  </a:lnTo>
                  <a:lnTo>
                    <a:pt x="687991" y="1499901"/>
                  </a:lnTo>
                  <a:lnTo>
                    <a:pt x="687991" y="1753123"/>
                  </a:lnTo>
                  <a:lnTo>
                    <a:pt x="695605" y="1749305"/>
                  </a:lnTo>
                  <a:lnTo>
                    <a:pt x="702586" y="1744215"/>
                  </a:lnTo>
                  <a:lnTo>
                    <a:pt x="709566" y="1739125"/>
                  </a:lnTo>
                  <a:lnTo>
                    <a:pt x="716229" y="1732763"/>
                  </a:lnTo>
                  <a:lnTo>
                    <a:pt x="722892" y="1726083"/>
                  </a:lnTo>
                  <a:lnTo>
                    <a:pt x="729237" y="1718766"/>
                  </a:lnTo>
                  <a:lnTo>
                    <a:pt x="734948" y="1710813"/>
                  </a:lnTo>
                  <a:lnTo>
                    <a:pt x="740977" y="1702224"/>
                  </a:lnTo>
                  <a:lnTo>
                    <a:pt x="746371" y="1692998"/>
                  </a:lnTo>
                  <a:lnTo>
                    <a:pt x="751447" y="1683137"/>
                  </a:lnTo>
                  <a:lnTo>
                    <a:pt x="756841" y="1672639"/>
                  </a:lnTo>
                  <a:lnTo>
                    <a:pt x="761600" y="1661505"/>
                  </a:lnTo>
                  <a:lnTo>
                    <a:pt x="766359" y="1650052"/>
                  </a:lnTo>
                  <a:lnTo>
                    <a:pt x="770801" y="1637646"/>
                  </a:lnTo>
                  <a:lnTo>
                    <a:pt x="774926" y="1624921"/>
                  </a:lnTo>
                  <a:lnTo>
                    <a:pt x="779051" y="1611560"/>
                  </a:lnTo>
                  <a:lnTo>
                    <a:pt x="782541" y="1597563"/>
                  </a:lnTo>
                  <a:lnTo>
                    <a:pt x="786031" y="1582611"/>
                  </a:lnTo>
                  <a:lnTo>
                    <a:pt x="789521" y="1567660"/>
                  </a:lnTo>
                  <a:lnTo>
                    <a:pt x="792377" y="1552072"/>
                  </a:lnTo>
                  <a:lnTo>
                    <a:pt x="795232" y="1535530"/>
                  </a:lnTo>
                  <a:lnTo>
                    <a:pt x="797770" y="1518988"/>
                  </a:lnTo>
                  <a:lnTo>
                    <a:pt x="800626" y="1501491"/>
                  </a:lnTo>
                  <a:lnTo>
                    <a:pt x="802530" y="1483677"/>
                  </a:lnTo>
                  <a:lnTo>
                    <a:pt x="804751" y="1464908"/>
                  </a:lnTo>
                  <a:lnTo>
                    <a:pt x="806337" y="1446139"/>
                  </a:lnTo>
                  <a:lnTo>
                    <a:pt x="807923" y="1426415"/>
                  </a:lnTo>
                  <a:lnTo>
                    <a:pt x="809193" y="1406374"/>
                  </a:lnTo>
                  <a:lnTo>
                    <a:pt x="810779" y="1385696"/>
                  </a:lnTo>
                  <a:lnTo>
                    <a:pt x="811731" y="1364382"/>
                  </a:lnTo>
                  <a:lnTo>
                    <a:pt x="812365" y="1343069"/>
                  </a:lnTo>
                  <a:lnTo>
                    <a:pt x="813000" y="1320800"/>
                  </a:lnTo>
                  <a:lnTo>
                    <a:pt x="840921" y="1322709"/>
                  </a:lnTo>
                  <a:lnTo>
                    <a:pt x="866621" y="1324300"/>
                  </a:lnTo>
                  <a:lnTo>
                    <a:pt x="909771" y="1327481"/>
                  </a:lnTo>
                  <a:lnTo>
                    <a:pt x="938644" y="1330026"/>
                  </a:lnTo>
                  <a:lnTo>
                    <a:pt x="948797" y="1330980"/>
                  </a:lnTo>
                  <a:lnTo>
                    <a:pt x="956729" y="1331298"/>
                  </a:lnTo>
                  <a:lnTo>
                    <a:pt x="964661" y="1331934"/>
                  </a:lnTo>
                  <a:lnTo>
                    <a:pt x="972593" y="1332889"/>
                  </a:lnTo>
                  <a:lnTo>
                    <a:pt x="980208" y="1334161"/>
                  </a:lnTo>
                  <a:lnTo>
                    <a:pt x="987823" y="1335752"/>
                  </a:lnTo>
                  <a:lnTo>
                    <a:pt x="995437" y="1337979"/>
                  </a:lnTo>
                  <a:lnTo>
                    <a:pt x="1002418" y="1340205"/>
                  </a:lnTo>
                  <a:lnTo>
                    <a:pt x="1009715" y="1343387"/>
                  </a:lnTo>
                  <a:lnTo>
                    <a:pt x="1016378" y="1346250"/>
                  </a:lnTo>
                  <a:lnTo>
                    <a:pt x="1023358" y="1349749"/>
                  </a:lnTo>
                  <a:lnTo>
                    <a:pt x="1030021" y="1353885"/>
                  </a:lnTo>
                  <a:lnTo>
                    <a:pt x="1036050" y="1357702"/>
                  </a:lnTo>
                  <a:lnTo>
                    <a:pt x="1042395" y="1361837"/>
                  </a:lnTo>
                  <a:lnTo>
                    <a:pt x="1048106" y="1366927"/>
                  </a:lnTo>
                  <a:lnTo>
                    <a:pt x="1053817" y="1371699"/>
                  </a:lnTo>
                  <a:lnTo>
                    <a:pt x="1059211" y="1377107"/>
                  </a:lnTo>
                  <a:lnTo>
                    <a:pt x="1064605" y="1382197"/>
                  </a:lnTo>
                  <a:lnTo>
                    <a:pt x="1069364" y="1388241"/>
                  </a:lnTo>
                  <a:lnTo>
                    <a:pt x="1073806" y="1393967"/>
                  </a:lnTo>
                  <a:lnTo>
                    <a:pt x="1078248" y="1400012"/>
                  </a:lnTo>
                  <a:lnTo>
                    <a:pt x="1082373" y="1406374"/>
                  </a:lnTo>
                  <a:lnTo>
                    <a:pt x="1085863" y="1413054"/>
                  </a:lnTo>
                  <a:lnTo>
                    <a:pt x="1089670" y="1419735"/>
                  </a:lnTo>
                  <a:lnTo>
                    <a:pt x="1092843" y="1426734"/>
                  </a:lnTo>
                  <a:lnTo>
                    <a:pt x="1095381" y="1433732"/>
                  </a:lnTo>
                  <a:lnTo>
                    <a:pt x="1097920" y="1441049"/>
                  </a:lnTo>
                  <a:lnTo>
                    <a:pt x="1100141" y="1448684"/>
                  </a:lnTo>
                  <a:lnTo>
                    <a:pt x="1101727" y="1456000"/>
                  </a:lnTo>
                  <a:lnTo>
                    <a:pt x="1103314" y="1463635"/>
                  </a:lnTo>
                  <a:lnTo>
                    <a:pt x="1104265" y="1471588"/>
                  </a:lnTo>
                  <a:lnTo>
                    <a:pt x="1104900" y="1479541"/>
                  </a:lnTo>
                  <a:lnTo>
                    <a:pt x="1104900" y="1487494"/>
                  </a:lnTo>
                  <a:lnTo>
                    <a:pt x="1104900" y="1686000"/>
                  </a:lnTo>
                  <a:lnTo>
                    <a:pt x="1104900" y="1690135"/>
                  </a:lnTo>
                  <a:lnTo>
                    <a:pt x="1104265" y="1693953"/>
                  </a:lnTo>
                  <a:lnTo>
                    <a:pt x="1103631" y="1697770"/>
                  </a:lnTo>
                  <a:lnTo>
                    <a:pt x="1102362" y="1701906"/>
                  </a:lnTo>
                  <a:lnTo>
                    <a:pt x="1101093" y="1705405"/>
                  </a:lnTo>
                  <a:lnTo>
                    <a:pt x="1099189" y="1709222"/>
                  </a:lnTo>
                  <a:lnTo>
                    <a:pt x="1096968" y="1713040"/>
                  </a:lnTo>
                  <a:lnTo>
                    <a:pt x="1094430" y="1716221"/>
                  </a:lnTo>
                  <a:lnTo>
                    <a:pt x="1091891" y="1719720"/>
                  </a:lnTo>
                  <a:lnTo>
                    <a:pt x="1089036" y="1722901"/>
                  </a:lnTo>
                  <a:lnTo>
                    <a:pt x="1085546" y="1726719"/>
                  </a:lnTo>
                  <a:lnTo>
                    <a:pt x="1082056" y="1729900"/>
                  </a:lnTo>
                  <a:lnTo>
                    <a:pt x="1078248" y="1732763"/>
                  </a:lnTo>
                  <a:lnTo>
                    <a:pt x="1074124" y="1736262"/>
                  </a:lnTo>
                  <a:lnTo>
                    <a:pt x="1069682" y="1739125"/>
                  </a:lnTo>
                  <a:lnTo>
                    <a:pt x="1065240" y="1741989"/>
                  </a:lnTo>
                  <a:lnTo>
                    <a:pt x="1055404" y="1748033"/>
                  </a:lnTo>
                  <a:lnTo>
                    <a:pt x="1044299" y="1753441"/>
                  </a:lnTo>
                  <a:lnTo>
                    <a:pt x="1032560" y="1758531"/>
                  </a:lnTo>
                  <a:lnTo>
                    <a:pt x="1019868" y="1763939"/>
                  </a:lnTo>
                  <a:lnTo>
                    <a:pt x="1005908" y="1768392"/>
                  </a:lnTo>
                  <a:lnTo>
                    <a:pt x="991630" y="1773164"/>
                  </a:lnTo>
                  <a:lnTo>
                    <a:pt x="976718" y="1777300"/>
                  </a:lnTo>
                  <a:lnTo>
                    <a:pt x="960854" y="1781117"/>
                  </a:lnTo>
                  <a:lnTo>
                    <a:pt x="944038" y="1784934"/>
                  </a:lnTo>
                  <a:lnTo>
                    <a:pt x="927222" y="1788434"/>
                  </a:lnTo>
                  <a:lnTo>
                    <a:pt x="909454" y="1791615"/>
                  </a:lnTo>
                  <a:lnTo>
                    <a:pt x="891369" y="1794796"/>
                  </a:lnTo>
                  <a:lnTo>
                    <a:pt x="872332" y="1797341"/>
                  </a:lnTo>
                  <a:lnTo>
                    <a:pt x="853295" y="1799886"/>
                  </a:lnTo>
                  <a:lnTo>
                    <a:pt x="833941" y="1801795"/>
                  </a:lnTo>
                  <a:lnTo>
                    <a:pt x="813952" y="1804022"/>
                  </a:lnTo>
                  <a:lnTo>
                    <a:pt x="793328" y="1805930"/>
                  </a:lnTo>
                  <a:lnTo>
                    <a:pt x="773022" y="1807203"/>
                  </a:lnTo>
                  <a:lnTo>
                    <a:pt x="752399" y="1808475"/>
                  </a:lnTo>
                  <a:lnTo>
                    <a:pt x="731458" y="1809748"/>
                  </a:lnTo>
                  <a:lnTo>
                    <a:pt x="710200" y="1810384"/>
                  </a:lnTo>
                  <a:lnTo>
                    <a:pt x="688942" y="1811020"/>
                  </a:lnTo>
                  <a:lnTo>
                    <a:pt x="667684" y="1811338"/>
                  </a:lnTo>
                  <a:lnTo>
                    <a:pt x="646427" y="1811338"/>
                  </a:lnTo>
                  <a:lnTo>
                    <a:pt x="625486" y="1811338"/>
                  </a:lnTo>
                  <a:lnTo>
                    <a:pt x="603911" y="1811020"/>
                  </a:lnTo>
                  <a:lnTo>
                    <a:pt x="582653" y="1810384"/>
                  </a:lnTo>
                  <a:lnTo>
                    <a:pt x="561395" y="1809748"/>
                  </a:lnTo>
                  <a:lnTo>
                    <a:pt x="540137" y="1808475"/>
                  </a:lnTo>
                  <a:lnTo>
                    <a:pt x="518879" y="1807203"/>
                  </a:lnTo>
                  <a:lnTo>
                    <a:pt x="498573" y="1805930"/>
                  </a:lnTo>
                  <a:lnTo>
                    <a:pt x="477632" y="1804022"/>
                  </a:lnTo>
                  <a:lnTo>
                    <a:pt x="457326" y="1801795"/>
                  </a:lnTo>
                  <a:lnTo>
                    <a:pt x="437337" y="1799886"/>
                  </a:lnTo>
                  <a:lnTo>
                    <a:pt x="417983" y="1797341"/>
                  </a:lnTo>
                  <a:lnTo>
                    <a:pt x="398629" y="1794796"/>
                  </a:lnTo>
                  <a:lnTo>
                    <a:pt x="379909" y="1791615"/>
                  </a:lnTo>
                  <a:lnTo>
                    <a:pt x="361824" y="1788434"/>
                  </a:lnTo>
                  <a:lnTo>
                    <a:pt x="344056" y="1784934"/>
                  </a:lnTo>
                  <a:lnTo>
                    <a:pt x="327240" y="1781117"/>
                  </a:lnTo>
                  <a:lnTo>
                    <a:pt x="310741" y="1777300"/>
                  </a:lnTo>
                  <a:lnTo>
                    <a:pt x="295195" y="1773164"/>
                  </a:lnTo>
                  <a:lnTo>
                    <a:pt x="280600" y="1768392"/>
                  </a:lnTo>
                  <a:lnTo>
                    <a:pt x="266322" y="1763939"/>
                  </a:lnTo>
                  <a:lnTo>
                    <a:pt x="252996" y="1758531"/>
                  </a:lnTo>
                  <a:lnTo>
                    <a:pt x="240622" y="1753441"/>
                  </a:lnTo>
                  <a:lnTo>
                    <a:pt x="229517" y="1748033"/>
                  </a:lnTo>
                  <a:lnTo>
                    <a:pt x="219047" y="1741989"/>
                  </a:lnTo>
                  <a:lnTo>
                    <a:pt x="214288" y="1739125"/>
                  </a:lnTo>
                  <a:lnTo>
                    <a:pt x="209846" y="1736262"/>
                  </a:lnTo>
                  <a:lnTo>
                    <a:pt x="205404" y="1732763"/>
                  </a:lnTo>
                  <a:lnTo>
                    <a:pt x="201596" y="1729900"/>
                  </a:lnTo>
                  <a:lnTo>
                    <a:pt x="198106" y="1726719"/>
                  </a:lnTo>
                  <a:lnTo>
                    <a:pt x="194299" y="1722901"/>
                  </a:lnTo>
                  <a:lnTo>
                    <a:pt x="191443" y="1719720"/>
                  </a:lnTo>
                  <a:lnTo>
                    <a:pt x="188588" y="1716221"/>
                  </a:lnTo>
                  <a:lnTo>
                    <a:pt x="186367" y="1713040"/>
                  </a:lnTo>
                  <a:lnTo>
                    <a:pt x="183828" y="1709222"/>
                  </a:lnTo>
                  <a:lnTo>
                    <a:pt x="181925" y="1705405"/>
                  </a:lnTo>
                  <a:lnTo>
                    <a:pt x="180338" y="1701906"/>
                  </a:lnTo>
                  <a:lnTo>
                    <a:pt x="179386" y="1697770"/>
                  </a:lnTo>
                  <a:lnTo>
                    <a:pt x="178435" y="1693953"/>
                  </a:lnTo>
                  <a:lnTo>
                    <a:pt x="177800" y="1690135"/>
                  </a:lnTo>
                  <a:lnTo>
                    <a:pt x="177800" y="1686000"/>
                  </a:lnTo>
                  <a:lnTo>
                    <a:pt x="177800" y="1487494"/>
                  </a:lnTo>
                  <a:lnTo>
                    <a:pt x="178117" y="1479541"/>
                  </a:lnTo>
                  <a:lnTo>
                    <a:pt x="178435" y="1471588"/>
                  </a:lnTo>
                  <a:lnTo>
                    <a:pt x="179386" y="1463635"/>
                  </a:lnTo>
                  <a:lnTo>
                    <a:pt x="180973" y="1456000"/>
                  </a:lnTo>
                  <a:lnTo>
                    <a:pt x="182559" y="1448684"/>
                  </a:lnTo>
                  <a:lnTo>
                    <a:pt x="184463" y="1441049"/>
                  </a:lnTo>
                  <a:lnTo>
                    <a:pt x="187318" y="1433732"/>
                  </a:lnTo>
                  <a:lnTo>
                    <a:pt x="190174" y="1426734"/>
                  </a:lnTo>
                  <a:lnTo>
                    <a:pt x="193030" y="1419735"/>
                  </a:lnTo>
                  <a:lnTo>
                    <a:pt x="196520" y="1413054"/>
                  </a:lnTo>
                  <a:lnTo>
                    <a:pt x="200327" y="1406374"/>
                  </a:lnTo>
                  <a:lnTo>
                    <a:pt x="204452" y="1400012"/>
                  </a:lnTo>
                  <a:lnTo>
                    <a:pt x="208576" y="1393967"/>
                  </a:lnTo>
                  <a:lnTo>
                    <a:pt x="213336" y="1388241"/>
                  </a:lnTo>
                  <a:lnTo>
                    <a:pt x="218095" y="1382197"/>
                  </a:lnTo>
                  <a:lnTo>
                    <a:pt x="223489" y="1377107"/>
                  </a:lnTo>
                  <a:lnTo>
                    <a:pt x="228883" y="1371699"/>
                  </a:lnTo>
                  <a:lnTo>
                    <a:pt x="234594" y="1366927"/>
                  </a:lnTo>
                  <a:lnTo>
                    <a:pt x="240305" y="1361837"/>
                  </a:lnTo>
                  <a:lnTo>
                    <a:pt x="246650" y="1357702"/>
                  </a:lnTo>
                  <a:lnTo>
                    <a:pt x="252679" y="1353885"/>
                  </a:lnTo>
                  <a:lnTo>
                    <a:pt x="259659" y="1349749"/>
                  </a:lnTo>
                  <a:lnTo>
                    <a:pt x="266005" y="1346250"/>
                  </a:lnTo>
                  <a:lnTo>
                    <a:pt x="272985" y="1343387"/>
                  </a:lnTo>
                  <a:lnTo>
                    <a:pt x="280282" y="1340205"/>
                  </a:lnTo>
                  <a:lnTo>
                    <a:pt x="287263" y="1337979"/>
                  </a:lnTo>
                  <a:lnTo>
                    <a:pt x="294877" y="1335752"/>
                  </a:lnTo>
                  <a:lnTo>
                    <a:pt x="302492" y="1334161"/>
                  </a:lnTo>
                  <a:lnTo>
                    <a:pt x="310107" y="1332889"/>
                  </a:lnTo>
                  <a:lnTo>
                    <a:pt x="318039" y="1331934"/>
                  </a:lnTo>
                  <a:lnTo>
                    <a:pt x="325971" y="1331298"/>
                  </a:lnTo>
                  <a:lnTo>
                    <a:pt x="333903" y="1330980"/>
                  </a:lnTo>
                  <a:lnTo>
                    <a:pt x="344056" y="1330026"/>
                  </a:lnTo>
                  <a:lnTo>
                    <a:pt x="372929" y="1327481"/>
                  </a:lnTo>
                  <a:lnTo>
                    <a:pt x="415762" y="1324300"/>
                  </a:lnTo>
                  <a:lnTo>
                    <a:pt x="441779" y="1322709"/>
                  </a:lnTo>
                  <a:lnTo>
                    <a:pt x="470017" y="1320800"/>
                  </a:lnTo>
                  <a:close/>
                  <a:moveTo>
                    <a:pt x="1004887" y="995363"/>
                  </a:moveTo>
                  <a:lnTo>
                    <a:pt x="1176337" y="995363"/>
                  </a:lnTo>
                  <a:lnTo>
                    <a:pt x="1176337" y="1265238"/>
                  </a:lnTo>
                  <a:lnTo>
                    <a:pt x="1004887" y="1265238"/>
                  </a:lnTo>
                  <a:lnTo>
                    <a:pt x="1004887" y="995363"/>
                  </a:lnTo>
                  <a:close/>
                  <a:moveTo>
                    <a:pt x="493561" y="847408"/>
                  </a:moveTo>
                  <a:lnTo>
                    <a:pt x="491024" y="847726"/>
                  </a:lnTo>
                  <a:lnTo>
                    <a:pt x="488804" y="848043"/>
                  </a:lnTo>
                  <a:lnTo>
                    <a:pt x="485950" y="848996"/>
                  </a:lnTo>
                  <a:lnTo>
                    <a:pt x="483730" y="849948"/>
                  </a:lnTo>
                  <a:lnTo>
                    <a:pt x="481510" y="851218"/>
                  </a:lnTo>
                  <a:lnTo>
                    <a:pt x="479290" y="852806"/>
                  </a:lnTo>
                  <a:lnTo>
                    <a:pt x="475167" y="856933"/>
                  </a:lnTo>
                  <a:lnTo>
                    <a:pt x="470727" y="861061"/>
                  </a:lnTo>
                  <a:lnTo>
                    <a:pt x="466604" y="865823"/>
                  </a:lnTo>
                  <a:lnTo>
                    <a:pt x="462482" y="871221"/>
                  </a:lnTo>
                  <a:lnTo>
                    <a:pt x="454553" y="882651"/>
                  </a:lnTo>
                  <a:lnTo>
                    <a:pt x="448527" y="890906"/>
                  </a:lnTo>
                  <a:lnTo>
                    <a:pt x="442819" y="899478"/>
                  </a:lnTo>
                  <a:lnTo>
                    <a:pt x="436793" y="908368"/>
                  </a:lnTo>
                  <a:lnTo>
                    <a:pt x="431402" y="917893"/>
                  </a:lnTo>
                  <a:lnTo>
                    <a:pt x="429499" y="926783"/>
                  </a:lnTo>
                  <a:lnTo>
                    <a:pt x="427596" y="935673"/>
                  </a:lnTo>
                  <a:lnTo>
                    <a:pt x="426010" y="945198"/>
                  </a:lnTo>
                  <a:lnTo>
                    <a:pt x="424742" y="954406"/>
                  </a:lnTo>
                  <a:lnTo>
                    <a:pt x="423790" y="963931"/>
                  </a:lnTo>
                  <a:lnTo>
                    <a:pt x="423156" y="973773"/>
                  </a:lnTo>
                  <a:lnTo>
                    <a:pt x="422839" y="982981"/>
                  </a:lnTo>
                  <a:lnTo>
                    <a:pt x="422839" y="992823"/>
                  </a:lnTo>
                  <a:lnTo>
                    <a:pt x="423156" y="1007111"/>
                  </a:lnTo>
                  <a:lnTo>
                    <a:pt x="424107" y="1020764"/>
                  </a:lnTo>
                  <a:lnTo>
                    <a:pt x="426010" y="1034099"/>
                  </a:lnTo>
                  <a:lnTo>
                    <a:pt x="428547" y="1047434"/>
                  </a:lnTo>
                  <a:lnTo>
                    <a:pt x="432036" y="1060769"/>
                  </a:lnTo>
                  <a:lnTo>
                    <a:pt x="435525" y="1073469"/>
                  </a:lnTo>
                  <a:lnTo>
                    <a:pt x="439965" y="1086169"/>
                  </a:lnTo>
                  <a:lnTo>
                    <a:pt x="445039" y="1098551"/>
                  </a:lnTo>
                  <a:lnTo>
                    <a:pt x="450430" y="1110934"/>
                  </a:lnTo>
                  <a:lnTo>
                    <a:pt x="456456" y="1122999"/>
                  </a:lnTo>
                  <a:lnTo>
                    <a:pt x="462799" y="1134429"/>
                  </a:lnTo>
                  <a:lnTo>
                    <a:pt x="469459" y="1145541"/>
                  </a:lnTo>
                  <a:lnTo>
                    <a:pt x="477070" y="1156019"/>
                  </a:lnTo>
                  <a:lnTo>
                    <a:pt x="484364" y="1166496"/>
                  </a:lnTo>
                  <a:lnTo>
                    <a:pt x="492293" y="1176656"/>
                  </a:lnTo>
                  <a:lnTo>
                    <a:pt x="500539" y="1186181"/>
                  </a:lnTo>
                  <a:lnTo>
                    <a:pt x="508784" y="1195389"/>
                  </a:lnTo>
                  <a:lnTo>
                    <a:pt x="517347" y="1204279"/>
                  </a:lnTo>
                  <a:lnTo>
                    <a:pt x="526227" y="1212216"/>
                  </a:lnTo>
                  <a:lnTo>
                    <a:pt x="535107" y="1220154"/>
                  </a:lnTo>
                  <a:lnTo>
                    <a:pt x="543987" y="1227456"/>
                  </a:lnTo>
                  <a:lnTo>
                    <a:pt x="553184" y="1234124"/>
                  </a:lnTo>
                  <a:lnTo>
                    <a:pt x="562381" y="1240474"/>
                  </a:lnTo>
                  <a:lnTo>
                    <a:pt x="571578" y="1245871"/>
                  </a:lnTo>
                  <a:lnTo>
                    <a:pt x="580775" y="1250951"/>
                  </a:lnTo>
                  <a:lnTo>
                    <a:pt x="589655" y="1255079"/>
                  </a:lnTo>
                  <a:lnTo>
                    <a:pt x="598853" y="1258889"/>
                  </a:lnTo>
                  <a:lnTo>
                    <a:pt x="607732" y="1262381"/>
                  </a:lnTo>
                  <a:lnTo>
                    <a:pt x="616612" y="1264604"/>
                  </a:lnTo>
                  <a:lnTo>
                    <a:pt x="624858" y="1266509"/>
                  </a:lnTo>
                  <a:lnTo>
                    <a:pt x="633421" y="1267461"/>
                  </a:lnTo>
                  <a:lnTo>
                    <a:pt x="641349" y="1267779"/>
                  </a:lnTo>
                  <a:lnTo>
                    <a:pt x="649595" y="1267461"/>
                  </a:lnTo>
                  <a:lnTo>
                    <a:pt x="657524" y="1266509"/>
                  </a:lnTo>
                  <a:lnTo>
                    <a:pt x="666404" y="1264604"/>
                  </a:lnTo>
                  <a:lnTo>
                    <a:pt x="674967" y="1262381"/>
                  </a:lnTo>
                  <a:lnTo>
                    <a:pt x="684164" y="1258889"/>
                  </a:lnTo>
                  <a:lnTo>
                    <a:pt x="692726" y="1255079"/>
                  </a:lnTo>
                  <a:lnTo>
                    <a:pt x="701924" y="1250951"/>
                  </a:lnTo>
                  <a:lnTo>
                    <a:pt x="711121" y="1245871"/>
                  </a:lnTo>
                  <a:lnTo>
                    <a:pt x="720318" y="1240474"/>
                  </a:lnTo>
                  <a:lnTo>
                    <a:pt x="729515" y="1234124"/>
                  </a:lnTo>
                  <a:lnTo>
                    <a:pt x="738395" y="1227456"/>
                  </a:lnTo>
                  <a:lnTo>
                    <a:pt x="747592" y="1220154"/>
                  </a:lnTo>
                  <a:lnTo>
                    <a:pt x="756472" y="1212216"/>
                  </a:lnTo>
                  <a:lnTo>
                    <a:pt x="765352" y="1204279"/>
                  </a:lnTo>
                  <a:lnTo>
                    <a:pt x="773915" y="1195389"/>
                  </a:lnTo>
                  <a:lnTo>
                    <a:pt x="782160" y="1186181"/>
                  </a:lnTo>
                  <a:lnTo>
                    <a:pt x="790406" y="1176656"/>
                  </a:lnTo>
                  <a:lnTo>
                    <a:pt x="798652" y="1166496"/>
                  </a:lnTo>
                  <a:lnTo>
                    <a:pt x="805946" y="1156019"/>
                  </a:lnTo>
                  <a:lnTo>
                    <a:pt x="813240" y="1145541"/>
                  </a:lnTo>
                  <a:lnTo>
                    <a:pt x="819900" y="1134429"/>
                  </a:lnTo>
                  <a:lnTo>
                    <a:pt x="826243" y="1122999"/>
                  </a:lnTo>
                  <a:lnTo>
                    <a:pt x="831952" y="1110934"/>
                  </a:lnTo>
                  <a:lnTo>
                    <a:pt x="837660" y="1098551"/>
                  </a:lnTo>
                  <a:lnTo>
                    <a:pt x="842417" y="1086169"/>
                  </a:lnTo>
                  <a:lnTo>
                    <a:pt x="847174" y="1073469"/>
                  </a:lnTo>
                  <a:lnTo>
                    <a:pt x="850980" y="1060769"/>
                  </a:lnTo>
                  <a:lnTo>
                    <a:pt x="853834" y="1047434"/>
                  </a:lnTo>
                  <a:lnTo>
                    <a:pt x="856689" y="1034099"/>
                  </a:lnTo>
                  <a:lnTo>
                    <a:pt x="858592" y="1020764"/>
                  </a:lnTo>
                  <a:lnTo>
                    <a:pt x="859543" y="1007111"/>
                  </a:lnTo>
                  <a:lnTo>
                    <a:pt x="860177" y="992823"/>
                  </a:lnTo>
                  <a:lnTo>
                    <a:pt x="859860" y="984886"/>
                  </a:lnTo>
                  <a:lnTo>
                    <a:pt x="859543" y="976313"/>
                  </a:lnTo>
                  <a:lnTo>
                    <a:pt x="837343" y="975361"/>
                  </a:lnTo>
                  <a:lnTo>
                    <a:pt x="814509" y="973773"/>
                  </a:lnTo>
                  <a:lnTo>
                    <a:pt x="791040" y="970916"/>
                  </a:lnTo>
                  <a:lnTo>
                    <a:pt x="767255" y="968058"/>
                  </a:lnTo>
                  <a:lnTo>
                    <a:pt x="743469" y="964566"/>
                  </a:lnTo>
                  <a:lnTo>
                    <a:pt x="719366" y="960438"/>
                  </a:lnTo>
                  <a:lnTo>
                    <a:pt x="695898" y="955041"/>
                  </a:lnTo>
                  <a:lnTo>
                    <a:pt x="684481" y="952501"/>
                  </a:lnTo>
                  <a:lnTo>
                    <a:pt x="673064" y="949643"/>
                  </a:lnTo>
                  <a:lnTo>
                    <a:pt x="661964" y="946468"/>
                  </a:lnTo>
                  <a:lnTo>
                    <a:pt x="651181" y="943293"/>
                  </a:lnTo>
                  <a:lnTo>
                    <a:pt x="640398" y="940118"/>
                  </a:lnTo>
                  <a:lnTo>
                    <a:pt x="629932" y="936308"/>
                  </a:lnTo>
                  <a:lnTo>
                    <a:pt x="620101" y="932816"/>
                  </a:lnTo>
                  <a:lnTo>
                    <a:pt x="610270" y="929006"/>
                  </a:lnTo>
                  <a:lnTo>
                    <a:pt x="601073" y="924878"/>
                  </a:lnTo>
                  <a:lnTo>
                    <a:pt x="592510" y="921068"/>
                  </a:lnTo>
                  <a:lnTo>
                    <a:pt x="583947" y="916941"/>
                  </a:lnTo>
                  <a:lnTo>
                    <a:pt x="576018" y="912178"/>
                  </a:lnTo>
                  <a:lnTo>
                    <a:pt x="568724" y="907733"/>
                  </a:lnTo>
                  <a:lnTo>
                    <a:pt x="561747" y="903288"/>
                  </a:lnTo>
                  <a:lnTo>
                    <a:pt x="555404" y="898208"/>
                  </a:lnTo>
                  <a:lnTo>
                    <a:pt x="550013" y="893128"/>
                  </a:lnTo>
                  <a:lnTo>
                    <a:pt x="544938" y="887731"/>
                  </a:lnTo>
                  <a:lnTo>
                    <a:pt x="540498" y="882651"/>
                  </a:lnTo>
                  <a:lnTo>
                    <a:pt x="536376" y="876936"/>
                  </a:lnTo>
                  <a:lnTo>
                    <a:pt x="532253" y="872173"/>
                  </a:lnTo>
                  <a:lnTo>
                    <a:pt x="528447" y="867728"/>
                  </a:lnTo>
                  <a:lnTo>
                    <a:pt x="524641" y="863601"/>
                  </a:lnTo>
                  <a:lnTo>
                    <a:pt x="520836" y="860426"/>
                  </a:lnTo>
                  <a:lnTo>
                    <a:pt x="517347" y="857251"/>
                  </a:lnTo>
                  <a:lnTo>
                    <a:pt x="514176" y="854393"/>
                  </a:lnTo>
                  <a:lnTo>
                    <a:pt x="511004" y="852488"/>
                  </a:lnTo>
                  <a:lnTo>
                    <a:pt x="507833" y="850583"/>
                  </a:lnTo>
                  <a:lnTo>
                    <a:pt x="504661" y="849313"/>
                  </a:lnTo>
                  <a:lnTo>
                    <a:pt x="501807" y="848361"/>
                  </a:lnTo>
                  <a:lnTo>
                    <a:pt x="499270" y="847726"/>
                  </a:lnTo>
                  <a:lnTo>
                    <a:pt x="496099" y="847408"/>
                  </a:lnTo>
                  <a:lnTo>
                    <a:pt x="493561" y="847408"/>
                  </a:lnTo>
                  <a:close/>
                  <a:moveTo>
                    <a:pt x="1304925" y="828675"/>
                  </a:moveTo>
                  <a:lnTo>
                    <a:pt x="1476375" y="828675"/>
                  </a:lnTo>
                  <a:lnTo>
                    <a:pt x="1476375" y="1252538"/>
                  </a:lnTo>
                  <a:lnTo>
                    <a:pt x="1304925" y="1252538"/>
                  </a:lnTo>
                  <a:lnTo>
                    <a:pt x="1304925" y="828675"/>
                  </a:lnTo>
                  <a:close/>
                  <a:moveTo>
                    <a:pt x="634055" y="655638"/>
                  </a:moveTo>
                  <a:lnTo>
                    <a:pt x="641349" y="655638"/>
                  </a:lnTo>
                  <a:lnTo>
                    <a:pt x="648644" y="655638"/>
                  </a:lnTo>
                  <a:lnTo>
                    <a:pt x="655938" y="655956"/>
                  </a:lnTo>
                  <a:lnTo>
                    <a:pt x="662915" y="656591"/>
                  </a:lnTo>
                  <a:lnTo>
                    <a:pt x="669892" y="657226"/>
                  </a:lnTo>
                  <a:lnTo>
                    <a:pt x="677187" y="658178"/>
                  </a:lnTo>
                  <a:lnTo>
                    <a:pt x="684164" y="659766"/>
                  </a:lnTo>
                  <a:lnTo>
                    <a:pt x="691141" y="661036"/>
                  </a:lnTo>
                  <a:lnTo>
                    <a:pt x="698118" y="662623"/>
                  </a:lnTo>
                  <a:lnTo>
                    <a:pt x="704778" y="664211"/>
                  </a:lnTo>
                  <a:lnTo>
                    <a:pt x="711438" y="666433"/>
                  </a:lnTo>
                  <a:lnTo>
                    <a:pt x="718415" y="668338"/>
                  </a:lnTo>
                  <a:lnTo>
                    <a:pt x="724758" y="670878"/>
                  </a:lnTo>
                  <a:lnTo>
                    <a:pt x="731418" y="673418"/>
                  </a:lnTo>
                  <a:lnTo>
                    <a:pt x="737761" y="676276"/>
                  </a:lnTo>
                  <a:lnTo>
                    <a:pt x="744421" y="679133"/>
                  </a:lnTo>
                  <a:lnTo>
                    <a:pt x="750446" y="682308"/>
                  </a:lnTo>
                  <a:lnTo>
                    <a:pt x="763132" y="688976"/>
                  </a:lnTo>
                  <a:lnTo>
                    <a:pt x="775500" y="696596"/>
                  </a:lnTo>
                  <a:lnTo>
                    <a:pt x="787235" y="704533"/>
                  </a:lnTo>
                  <a:lnTo>
                    <a:pt x="798652" y="713423"/>
                  </a:lnTo>
                  <a:lnTo>
                    <a:pt x="809435" y="722631"/>
                  </a:lnTo>
                  <a:lnTo>
                    <a:pt x="819900" y="732791"/>
                  </a:lnTo>
                  <a:lnTo>
                    <a:pt x="830049" y="743586"/>
                  </a:lnTo>
                  <a:lnTo>
                    <a:pt x="839880" y="754698"/>
                  </a:lnTo>
                  <a:lnTo>
                    <a:pt x="849394" y="766446"/>
                  </a:lnTo>
                  <a:lnTo>
                    <a:pt x="858274" y="778511"/>
                  </a:lnTo>
                  <a:lnTo>
                    <a:pt x="866520" y="791211"/>
                  </a:lnTo>
                  <a:lnTo>
                    <a:pt x="874449" y="804546"/>
                  </a:lnTo>
                  <a:lnTo>
                    <a:pt x="881743" y="818198"/>
                  </a:lnTo>
                  <a:lnTo>
                    <a:pt x="888403" y="832168"/>
                  </a:lnTo>
                  <a:lnTo>
                    <a:pt x="894746" y="847091"/>
                  </a:lnTo>
                  <a:lnTo>
                    <a:pt x="900137" y="861696"/>
                  </a:lnTo>
                  <a:lnTo>
                    <a:pt x="905529" y="876936"/>
                  </a:lnTo>
                  <a:lnTo>
                    <a:pt x="909651" y="892811"/>
                  </a:lnTo>
                  <a:lnTo>
                    <a:pt x="913457" y="908686"/>
                  </a:lnTo>
                  <a:lnTo>
                    <a:pt x="916946" y="924878"/>
                  </a:lnTo>
                  <a:lnTo>
                    <a:pt x="919166" y="941706"/>
                  </a:lnTo>
                  <a:lnTo>
                    <a:pt x="921068" y="958533"/>
                  </a:lnTo>
                  <a:lnTo>
                    <a:pt x="922020" y="975678"/>
                  </a:lnTo>
                  <a:lnTo>
                    <a:pt x="922337" y="992823"/>
                  </a:lnTo>
                  <a:lnTo>
                    <a:pt x="922337" y="1002031"/>
                  </a:lnTo>
                  <a:lnTo>
                    <a:pt x="922020" y="1010921"/>
                  </a:lnTo>
                  <a:lnTo>
                    <a:pt x="921386" y="1019811"/>
                  </a:lnTo>
                  <a:lnTo>
                    <a:pt x="920434" y="1028384"/>
                  </a:lnTo>
                  <a:lnTo>
                    <a:pt x="919483" y="1037274"/>
                  </a:lnTo>
                  <a:lnTo>
                    <a:pt x="918214" y="1045846"/>
                  </a:lnTo>
                  <a:lnTo>
                    <a:pt x="916628" y="1054419"/>
                  </a:lnTo>
                  <a:lnTo>
                    <a:pt x="915043" y="1062674"/>
                  </a:lnTo>
                  <a:lnTo>
                    <a:pt x="912823" y="1070929"/>
                  </a:lnTo>
                  <a:lnTo>
                    <a:pt x="910603" y="1079501"/>
                  </a:lnTo>
                  <a:lnTo>
                    <a:pt x="908383" y="1087756"/>
                  </a:lnTo>
                  <a:lnTo>
                    <a:pt x="906163" y="1095694"/>
                  </a:lnTo>
                  <a:lnTo>
                    <a:pt x="903309" y="1103631"/>
                  </a:lnTo>
                  <a:lnTo>
                    <a:pt x="900137" y="1111569"/>
                  </a:lnTo>
                  <a:lnTo>
                    <a:pt x="897283" y="1119189"/>
                  </a:lnTo>
                  <a:lnTo>
                    <a:pt x="894111" y="1126809"/>
                  </a:lnTo>
                  <a:lnTo>
                    <a:pt x="887134" y="1141731"/>
                  </a:lnTo>
                  <a:lnTo>
                    <a:pt x="879523" y="1156336"/>
                  </a:lnTo>
                  <a:lnTo>
                    <a:pt x="871277" y="1170624"/>
                  </a:lnTo>
                  <a:lnTo>
                    <a:pt x="862714" y="1184276"/>
                  </a:lnTo>
                  <a:lnTo>
                    <a:pt x="853517" y="1197611"/>
                  </a:lnTo>
                  <a:lnTo>
                    <a:pt x="843686" y="1209994"/>
                  </a:lnTo>
                  <a:lnTo>
                    <a:pt x="833854" y="1222376"/>
                  </a:lnTo>
                  <a:lnTo>
                    <a:pt x="823389" y="1233806"/>
                  </a:lnTo>
                  <a:lnTo>
                    <a:pt x="812606" y="1244919"/>
                  </a:lnTo>
                  <a:lnTo>
                    <a:pt x="801823" y="1255396"/>
                  </a:lnTo>
                  <a:lnTo>
                    <a:pt x="790406" y="1265239"/>
                  </a:lnTo>
                  <a:lnTo>
                    <a:pt x="778989" y="1274446"/>
                  </a:lnTo>
                  <a:lnTo>
                    <a:pt x="767255" y="1282701"/>
                  </a:lnTo>
                  <a:lnTo>
                    <a:pt x="755521" y="1290956"/>
                  </a:lnTo>
                  <a:lnTo>
                    <a:pt x="743786" y="1298259"/>
                  </a:lnTo>
                  <a:lnTo>
                    <a:pt x="732052" y="1304609"/>
                  </a:lnTo>
                  <a:lnTo>
                    <a:pt x="720318" y="1310641"/>
                  </a:lnTo>
                  <a:lnTo>
                    <a:pt x="708584" y="1315721"/>
                  </a:lnTo>
                  <a:lnTo>
                    <a:pt x="696849" y="1320166"/>
                  </a:lnTo>
                  <a:lnTo>
                    <a:pt x="685432" y="1323659"/>
                  </a:lnTo>
                  <a:lnTo>
                    <a:pt x="674015" y="1326516"/>
                  </a:lnTo>
                  <a:lnTo>
                    <a:pt x="662915" y="1328421"/>
                  </a:lnTo>
                  <a:lnTo>
                    <a:pt x="657207" y="1329374"/>
                  </a:lnTo>
                  <a:lnTo>
                    <a:pt x="652132" y="1329691"/>
                  </a:lnTo>
                  <a:lnTo>
                    <a:pt x="646424" y="1330009"/>
                  </a:lnTo>
                  <a:lnTo>
                    <a:pt x="641349" y="1330326"/>
                  </a:lnTo>
                  <a:lnTo>
                    <a:pt x="635958" y="1330009"/>
                  </a:lnTo>
                  <a:lnTo>
                    <a:pt x="630884" y="1329691"/>
                  </a:lnTo>
                  <a:lnTo>
                    <a:pt x="625492" y="1329374"/>
                  </a:lnTo>
                  <a:lnTo>
                    <a:pt x="620101" y="1328421"/>
                  </a:lnTo>
                  <a:lnTo>
                    <a:pt x="609001" y="1326516"/>
                  </a:lnTo>
                  <a:lnTo>
                    <a:pt x="597584" y="1323659"/>
                  </a:lnTo>
                  <a:lnTo>
                    <a:pt x="585850" y="1320166"/>
                  </a:lnTo>
                  <a:lnTo>
                    <a:pt x="574433" y="1315721"/>
                  </a:lnTo>
                  <a:lnTo>
                    <a:pt x="562698" y="1310641"/>
                  </a:lnTo>
                  <a:lnTo>
                    <a:pt x="550647" y="1304609"/>
                  </a:lnTo>
                  <a:lnTo>
                    <a:pt x="538913" y="1298259"/>
                  </a:lnTo>
                  <a:lnTo>
                    <a:pt x="527179" y="1290956"/>
                  </a:lnTo>
                  <a:lnTo>
                    <a:pt x="515444" y="1282701"/>
                  </a:lnTo>
                  <a:lnTo>
                    <a:pt x="503710" y="1274446"/>
                  </a:lnTo>
                  <a:lnTo>
                    <a:pt x="492293" y="1265239"/>
                  </a:lnTo>
                  <a:lnTo>
                    <a:pt x="481193" y="1255396"/>
                  </a:lnTo>
                  <a:lnTo>
                    <a:pt x="470093" y="1244919"/>
                  </a:lnTo>
                  <a:lnTo>
                    <a:pt x="459310" y="1233806"/>
                  </a:lnTo>
                  <a:lnTo>
                    <a:pt x="448845" y="1222376"/>
                  </a:lnTo>
                  <a:lnTo>
                    <a:pt x="438696" y="1209994"/>
                  </a:lnTo>
                  <a:lnTo>
                    <a:pt x="429499" y="1197611"/>
                  </a:lnTo>
                  <a:lnTo>
                    <a:pt x="419985" y="1184276"/>
                  </a:lnTo>
                  <a:lnTo>
                    <a:pt x="411422" y="1170624"/>
                  </a:lnTo>
                  <a:lnTo>
                    <a:pt x="403176" y="1156336"/>
                  </a:lnTo>
                  <a:lnTo>
                    <a:pt x="395565" y="1141731"/>
                  </a:lnTo>
                  <a:lnTo>
                    <a:pt x="388588" y="1126809"/>
                  </a:lnTo>
                  <a:lnTo>
                    <a:pt x="385416" y="1119189"/>
                  </a:lnTo>
                  <a:lnTo>
                    <a:pt x="382245" y="1111569"/>
                  </a:lnTo>
                  <a:lnTo>
                    <a:pt x="379390" y="1103631"/>
                  </a:lnTo>
                  <a:lnTo>
                    <a:pt x="376853" y="1095694"/>
                  </a:lnTo>
                  <a:lnTo>
                    <a:pt x="374316" y="1087756"/>
                  </a:lnTo>
                  <a:lnTo>
                    <a:pt x="372096" y="1079501"/>
                  </a:lnTo>
                  <a:lnTo>
                    <a:pt x="369559" y="1070929"/>
                  </a:lnTo>
                  <a:lnTo>
                    <a:pt x="367656" y="1062674"/>
                  </a:lnTo>
                  <a:lnTo>
                    <a:pt x="366071" y="1054419"/>
                  </a:lnTo>
                  <a:lnTo>
                    <a:pt x="364485" y="1045846"/>
                  </a:lnTo>
                  <a:lnTo>
                    <a:pt x="363216" y="1037274"/>
                  </a:lnTo>
                  <a:lnTo>
                    <a:pt x="362265" y="1028384"/>
                  </a:lnTo>
                  <a:lnTo>
                    <a:pt x="361313" y="1019811"/>
                  </a:lnTo>
                  <a:lnTo>
                    <a:pt x="360996" y="1010921"/>
                  </a:lnTo>
                  <a:lnTo>
                    <a:pt x="360362" y="1002031"/>
                  </a:lnTo>
                  <a:lnTo>
                    <a:pt x="360362" y="992823"/>
                  </a:lnTo>
                  <a:lnTo>
                    <a:pt x="360679" y="975678"/>
                  </a:lnTo>
                  <a:lnTo>
                    <a:pt x="361948" y="958533"/>
                  </a:lnTo>
                  <a:lnTo>
                    <a:pt x="363533" y="941706"/>
                  </a:lnTo>
                  <a:lnTo>
                    <a:pt x="366071" y="924878"/>
                  </a:lnTo>
                  <a:lnTo>
                    <a:pt x="368925" y="908686"/>
                  </a:lnTo>
                  <a:lnTo>
                    <a:pt x="373048" y="892811"/>
                  </a:lnTo>
                  <a:lnTo>
                    <a:pt x="377171" y="876936"/>
                  </a:lnTo>
                  <a:lnTo>
                    <a:pt x="382245" y="861696"/>
                  </a:lnTo>
                  <a:lnTo>
                    <a:pt x="387953" y="847091"/>
                  </a:lnTo>
                  <a:lnTo>
                    <a:pt x="393979" y="832168"/>
                  </a:lnTo>
                  <a:lnTo>
                    <a:pt x="400956" y="818198"/>
                  </a:lnTo>
                  <a:lnTo>
                    <a:pt x="408568" y="804546"/>
                  </a:lnTo>
                  <a:lnTo>
                    <a:pt x="416179" y="791211"/>
                  </a:lnTo>
                  <a:lnTo>
                    <a:pt x="424425" y="778511"/>
                  </a:lnTo>
                  <a:lnTo>
                    <a:pt x="433305" y="766446"/>
                  </a:lnTo>
                  <a:lnTo>
                    <a:pt x="442819" y="754698"/>
                  </a:lnTo>
                  <a:lnTo>
                    <a:pt x="452650" y="743586"/>
                  </a:lnTo>
                  <a:lnTo>
                    <a:pt x="462482" y="732791"/>
                  </a:lnTo>
                  <a:lnTo>
                    <a:pt x="473264" y="722631"/>
                  </a:lnTo>
                  <a:lnTo>
                    <a:pt x="484047" y="713423"/>
                  </a:lnTo>
                  <a:lnTo>
                    <a:pt x="495464" y="704533"/>
                  </a:lnTo>
                  <a:lnTo>
                    <a:pt x="507516" y="696596"/>
                  </a:lnTo>
                  <a:lnTo>
                    <a:pt x="519567" y="688976"/>
                  </a:lnTo>
                  <a:lnTo>
                    <a:pt x="531936" y="682308"/>
                  </a:lnTo>
                  <a:lnTo>
                    <a:pt x="538278" y="679133"/>
                  </a:lnTo>
                  <a:lnTo>
                    <a:pt x="544938" y="676276"/>
                  </a:lnTo>
                  <a:lnTo>
                    <a:pt x="551281" y="673418"/>
                  </a:lnTo>
                  <a:lnTo>
                    <a:pt x="557941" y="670878"/>
                  </a:lnTo>
                  <a:lnTo>
                    <a:pt x="564284" y="668338"/>
                  </a:lnTo>
                  <a:lnTo>
                    <a:pt x="571261" y="666433"/>
                  </a:lnTo>
                  <a:lnTo>
                    <a:pt x="577921" y="664211"/>
                  </a:lnTo>
                  <a:lnTo>
                    <a:pt x="584898" y="662623"/>
                  </a:lnTo>
                  <a:lnTo>
                    <a:pt x="591875" y="661036"/>
                  </a:lnTo>
                  <a:lnTo>
                    <a:pt x="598535" y="659766"/>
                  </a:lnTo>
                  <a:lnTo>
                    <a:pt x="605830" y="658178"/>
                  </a:lnTo>
                  <a:lnTo>
                    <a:pt x="612490" y="657226"/>
                  </a:lnTo>
                  <a:lnTo>
                    <a:pt x="619784" y="656591"/>
                  </a:lnTo>
                  <a:lnTo>
                    <a:pt x="627078" y="655956"/>
                  </a:lnTo>
                  <a:lnTo>
                    <a:pt x="634055" y="655638"/>
                  </a:lnTo>
                  <a:close/>
                  <a:moveTo>
                    <a:pt x="1604962" y="463550"/>
                  </a:moveTo>
                  <a:lnTo>
                    <a:pt x="1776412" y="463550"/>
                  </a:lnTo>
                  <a:lnTo>
                    <a:pt x="1776412" y="1252538"/>
                  </a:lnTo>
                  <a:lnTo>
                    <a:pt x="1604962" y="1252538"/>
                  </a:lnTo>
                  <a:lnTo>
                    <a:pt x="1604962" y="463550"/>
                  </a:lnTo>
                  <a:close/>
                  <a:moveTo>
                    <a:pt x="0" y="0"/>
                  </a:moveTo>
                  <a:lnTo>
                    <a:pt x="2125663" y="0"/>
                  </a:lnTo>
                  <a:lnTo>
                    <a:pt x="2125663" y="171553"/>
                  </a:lnTo>
                  <a:lnTo>
                    <a:pt x="2039621" y="171553"/>
                  </a:lnTo>
                  <a:lnTo>
                    <a:pt x="2039621" y="1577975"/>
                  </a:lnTo>
                  <a:lnTo>
                    <a:pt x="1252220" y="1577975"/>
                  </a:lnTo>
                  <a:lnTo>
                    <a:pt x="1252220" y="1449310"/>
                  </a:lnTo>
                  <a:lnTo>
                    <a:pt x="1911033" y="1449310"/>
                  </a:lnTo>
                  <a:lnTo>
                    <a:pt x="1911033" y="171553"/>
                  </a:lnTo>
                  <a:lnTo>
                    <a:pt x="195263" y="171553"/>
                  </a:lnTo>
                  <a:lnTo>
                    <a:pt x="195263" y="1249164"/>
                  </a:lnTo>
                  <a:lnTo>
                    <a:pt x="66675" y="1249164"/>
                  </a:lnTo>
                  <a:lnTo>
                    <a:pt x="66675" y="171553"/>
                  </a:lnTo>
                  <a:lnTo>
                    <a:pt x="0" y="1715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ea typeface="宋体" panose="02010600030101010101" pitchFamily="2" charset="-122"/>
              </a:endParaRPr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-947754" y="699020"/>
              <a:ext cx="314495" cy="327236"/>
              <a:chOff x="6443663" y="5219700"/>
              <a:chExt cx="935038" cy="974725"/>
            </a:xfrm>
            <a:solidFill>
              <a:schemeClr val="accent1"/>
            </a:solidFill>
          </p:grpSpPr>
          <p:sp>
            <p:nvSpPr>
              <p:cNvPr id="76" name="Freeform 14"/>
              <p:cNvSpPr>
                <a:spLocks noEditPoints="1"/>
              </p:cNvSpPr>
              <p:nvPr/>
            </p:nvSpPr>
            <p:spPr bwMode="auto">
              <a:xfrm>
                <a:off x="6734176" y="5502275"/>
                <a:ext cx="376238" cy="317500"/>
              </a:xfrm>
              <a:custGeom>
                <a:avLst/>
                <a:gdLst>
                  <a:gd name="T0" fmla="*/ 67 w 100"/>
                  <a:gd name="T1" fmla="*/ 6 h 84"/>
                  <a:gd name="T2" fmla="*/ 34 w 100"/>
                  <a:gd name="T3" fmla="*/ 3 h 84"/>
                  <a:gd name="T4" fmla="*/ 6 w 100"/>
                  <a:gd name="T5" fmla="*/ 50 h 84"/>
                  <a:gd name="T6" fmla="*/ 28 w 100"/>
                  <a:gd name="T7" fmla="*/ 66 h 84"/>
                  <a:gd name="T8" fmla="*/ 50 w 100"/>
                  <a:gd name="T9" fmla="*/ 74 h 84"/>
                  <a:gd name="T10" fmla="*/ 71 w 100"/>
                  <a:gd name="T11" fmla="*/ 83 h 84"/>
                  <a:gd name="T12" fmla="*/ 94 w 100"/>
                  <a:gd name="T13" fmla="*/ 62 h 84"/>
                  <a:gd name="T14" fmla="*/ 55 w 100"/>
                  <a:gd name="T15" fmla="*/ 73 h 84"/>
                  <a:gd name="T16" fmla="*/ 88 w 100"/>
                  <a:gd name="T17" fmla="*/ 66 h 84"/>
                  <a:gd name="T18" fmla="*/ 71 w 100"/>
                  <a:gd name="T19" fmla="*/ 78 h 84"/>
                  <a:gd name="T20" fmla="*/ 65 w 100"/>
                  <a:gd name="T21" fmla="*/ 79 h 84"/>
                  <a:gd name="T22" fmla="*/ 69 w 100"/>
                  <a:gd name="T23" fmla="*/ 61 h 84"/>
                  <a:gd name="T24" fmla="*/ 45 w 100"/>
                  <a:gd name="T25" fmla="*/ 65 h 84"/>
                  <a:gd name="T26" fmla="*/ 32 w 100"/>
                  <a:gd name="T27" fmla="*/ 62 h 84"/>
                  <a:gd name="T28" fmla="*/ 40 w 100"/>
                  <a:gd name="T29" fmla="*/ 45 h 84"/>
                  <a:gd name="T30" fmla="*/ 50 w 100"/>
                  <a:gd name="T31" fmla="*/ 41 h 84"/>
                  <a:gd name="T32" fmla="*/ 54 w 100"/>
                  <a:gd name="T33" fmla="*/ 40 h 84"/>
                  <a:gd name="T34" fmla="*/ 71 w 100"/>
                  <a:gd name="T35" fmla="*/ 42 h 84"/>
                  <a:gd name="T36" fmla="*/ 66 w 100"/>
                  <a:gd name="T37" fmla="*/ 26 h 84"/>
                  <a:gd name="T38" fmla="*/ 80 w 100"/>
                  <a:gd name="T39" fmla="*/ 36 h 84"/>
                  <a:gd name="T40" fmla="*/ 82 w 100"/>
                  <a:gd name="T41" fmla="*/ 47 h 84"/>
                  <a:gd name="T42" fmla="*/ 52 w 100"/>
                  <a:gd name="T43" fmla="*/ 52 h 84"/>
                  <a:gd name="T44" fmla="*/ 42 w 100"/>
                  <a:gd name="T45" fmla="*/ 51 h 84"/>
                  <a:gd name="T46" fmla="*/ 46 w 100"/>
                  <a:gd name="T47" fmla="*/ 60 h 84"/>
                  <a:gd name="T48" fmla="*/ 72 w 100"/>
                  <a:gd name="T49" fmla="*/ 53 h 84"/>
                  <a:gd name="T50" fmla="*/ 86 w 100"/>
                  <a:gd name="T51" fmla="*/ 52 h 84"/>
                  <a:gd name="T52" fmla="*/ 81 w 100"/>
                  <a:gd name="T53" fmla="*/ 22 h 84"/>
                  <a:gd name="T54" fmla="*/ 58 w 100"/>
                  <a:gd name="T55" fmla="*/ 11 h 84"/>
                  <a:gd name="T56" fmla="*/ 30 w 100"/>
                  <a:gd name="T57" fmla="*/ 16 h 84"/>
                  <a:gd name="T58" fmla="*/ 11 w 100"/>
                  <a:gd name="T59" fmla="*/ 35 h 84"/>
                  <a:gd name="T60" fmla="*/ 26 w 100"/>
                  <a:gd name="T61" fmla="*/ 41 h 84"/>
                  <a:gd name="T62" fmla="*/ 16 w 100"/>
                  <a:gd name="T63" fmla="*/ 34 h 84"/>
                  <a:gd name="T64" fmla="*/ 26 w 100"/>
                  <a:gd name="T65" fmla="*/ 51 h 84"/>
                  <a:gd name="T66" fmla="*/ 18 w 100"/>
                  <a:gd name="T67" fmla="*/ 18 h 84"/>
                  <a:gd name="T68" fmla="*/ 40 w 100"/>
                  <a:gd name="T69" fmla="*/ 9 h 84"/>
                  <a:gd name="T70" fmla="*/ 65 w 100"/>
                  <a:gd name="T71" fmla="*/ 11 h 84"/>
                  <a:gd name="T72" fmla="*/ 88 w 100"/>
                  <a:gd name="T73" fmla="*/ 29 h 84"/>
                  <a:gd name="T74" fmla="*/ 86 w 100"/>
                  <a:gd name="T75" fmla="*/ 61 h 84"/>
                  <a:gd name="T76" fmla="*/ 38 w 100"/>
                  <a:gd name="T77" fmla="*/ 20 h 84"/>
                  <a:gd name="T78" fmla="*/ 56 w 100"/>
                  <a:gd name="T79" fmla="*/ 16 h 84"/>
                  <a:gd name="T80" fmla="*/ 52 w 100"/>
                  <a:gd name="T81" fmla="*/ 35 h 84"/>
                  <a:gd name="T82" fmla="*/ 38 w 100"/>
                  <a:gd name="T83" fmla="*/ 38 h 84"/>
                  <a:gd name="T84" fmla="*/ 33 w 100"/>
                  <a:gd name="T85" fmla="*/ 2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0" h="84">
                    <a:moveTo>
                      <a:pt x="100" y="45"/>
                    </a:moveTo>
                    <a:cubicBezTo>
                      <a:pt x="100" y="38"/>
                      <a:pt x="97" y="31"/>
                      <a:pt x="93" y="26"/>
                    </a:cubicBezTo>
                    <a:cubicBezTo>
                      <a:pt x="89" y="15"/>
                      <a:pt x="79" y="7"/>
                      <a:pt x="67" y="6"/>
                    </a:cubicBezTo>
                    <a:cubicBezTo>
                      <a:pt x="63" y="2"/>
                      <a:pt x="57" y="0"/>
                      <a:pt x="51" y="0"/>
                    </a:cubicBezTo>
                    <a:cubicBezTo>
                      <a:pt x="47" y="0"/>
                      <a:pt x="43" y="1"/>
                      <a:pt x="40" y="3"/>
                    </a:cubicBezTo>
                    <a:cubicBezTo>
                      <a:pt x="38" y="3"/>
                      <a:pt x="36" y="3"/>
                      <a:pt x="34" y="3"/>
                    </a:cubicBezTo>
                    <a:cubicBezTo>
                      <a:pt x="26" y="3"/>
                      <a:pt x="18" y="7"/>
                      <a:pt x="14" y="13"/>
                    </a:cubicBezTo>
                    <a:cubicBezTo>
                      <a:pt x="7" y="17"/>
                      <a:pt x="1" y="25"/>
                      <a:pt x="1" y="33"/>
                    </a:cubicBezTo>
                    <a:cubicBezTo>
                      <a:pt x="0" y="40"/>
                      <a:pt x="2" y="46"/>
                      <a:pt x="6" y="50"/>
                    </a:cubicBezTo>
                    <a:cubicBezTo>
                      <a:pt x="11" y="55"/>
                      <a:pt x="17" y="57"/>
                      <a:pt x="25" y="57"/>
                    </a:cubicBezTo>
                    <a:cubicBezTo>
                      <a:pt x="25" y="60"/>
                      <a:pt x="26" y="63"/>
                      <a:pt x="28" y="65"/>
                    </a:cubicBezTo>
                    <a:cubicBezTo>
                      <a:pt x="28" y="65"/>
                      <a:pt x="28" y="65"/>
                      <a:pt x="28" y="66"/>
                    </a:cubicBezTo>
                    <a:cubicBezTo>
                      <a:pt x="32" y="69"/>
                      <a:pt x="38" y="71"/>
                      <a:pt x="43" y="70"/>
                    </a:cubicBezTo>
                    <a:cubicBezTo>
                      <a:pt x="45" y="72"/>
                      <a:pt x="47" y="73"/>
                      <a:pt x="50" y="73"/>
                    </a:cubicBezTo>
                    <a:cubicBezTo>
                      <a:pt x="50" y="73"/>
                      <a:pt x="50" y="74"/>
                      <a:pt x="50" y="74"/>
                    </a:cubicBezTo>
                    <a:cubicBezTo>
                      <a:pt x="53" y="80"/>
                      <a:pt x="59" y="84"/>
                      <a:pt x="65" y="84"/>
                    </a:cubicBezTo>
                    <a:cubicBezTo>
                      <a:pt x="67" y="84"/>
                      <a:pt x="69" y="84"/>
                      <a:pt x="71" y="83"/>
                    </a:cubicBezTo>
                    <a:cubicBezTo>
                      <a:pt x="71" y="83"/>
                      <a:pt x="71" y="83"/>
                      <a:pt x="71" y="83"/>
                    </a:cubicBezTo>
                    <a:cubicBezTo>
                      <a:pt x="74" y="83"/>
                      <a:pt x="81" y="83"/>
                      <a:pt x="86" y="79"/>
                    </a:cubicBezTo>
                    <a:cubicBezTo>
                      <a:pt x="91" y="74"/>
                      <a:pt x="93" y="70"/>
                      <a:pt x="94" y="64"/>
                    </a:cubicBezTo>
                    <a:cubicBezTo>
                      <a:pt x="95" y="63"/>
                      <a:pt x="94" y="63"/>
                      <a:pt x="94" y="62"/>
                    </a:cubicBezTo>
                    <a:cubicBezTo>
                      <a:pt x="98" y="57"/>
                      <a:pt x="100" y="51"/>
                      <a:pt x="100" y="45"/>
                    </a:cubicBezTo>
                    <a:close/>
                    <a:moveTo>
                      <a:pt x="65" y="79"/>
                    </a:moveTo>
                    <a:cubicBezTo>
                      <a:pt x="61" y="79"/>
                      <a:pt x="57" y="77"/>
                      <a:pt x="55" y="73"/>
                    </a:cubicBezTo>
                    <a:cubicBezTo>
                      <a:pt x="61" y="72"/>
                      <a:pt x="66" y="71"/>
                      <a:pt x="69" y="68"/>
                    </a:cubicBezTo>
                    <a:cubicBezTo>
                      <a:pt x="70" y="67"/>
                      <a:pt x="71" y="67"/>
                      <a:pt x="72" y="65"/>
                    </a:cubicBezTo>
                    <a:cubicBezTo>
                      <a:pt x="77" y="67"/>
                      <a:pt x="82" y="67"/>
                      <a:pt x="88" y="66"/>
                    </a:cubicBezTo>
                    <a:cubicBezTo>
                      <a:pt x="88" y="66"/>
                      <a:pt x="88" y="65"/>
                      <a:pt x="89" y="65"/>
                    </a:cubicBezTo>
                    <a:cubicBezTo>
                      <a:pt x="88" y="69"/>
                      <a:pt x="86" y="71"/>
                      <a:pt x="82" y="75"/>
                    </a:cubicBezTo>
                    <a:cubicBezTo>
                      <a:pt x="79" y="78"/>
                      <a:pt x="73" y="78"/>
                      <a:pt x="71" y="78"/>
                    </a:cubicBezTo>
                    <a:cubicBezTo>
                      <a:pt x="71" y="78"/>
                      <a:pt x="70" y="78"/>
                      <a:pt x="70" y="78"/>
                    </a:cubicBezTo>
                    <a:cubicBezTo>
                      <a:pt x="70" y="78"/>
                      <a:pt x="70" y="78"/>
                      <a:pt x="70" y="78"/>
                    </a:cubicBezTo>
                    <a:cubicBezTo>
                      <a:pt x="68" y="79"/>
                      <a:pt x="67" y="79"/>
                      <a:pt x="65" y="79"/>
                    </a:cubicBezTo>
                    <a:close/>
                    <a:moveTo>
                      <a:pt x="73" y="60"/>
                    </a:moveTo>
                    <a:cubicBezTo>
                      <a:pt x="72" y="59"/>
                      <a:pt x="71" y="59"/>
                      <a:pt x="70" y="59"/>
                    </a:cubicBezTo>
                    <a:cubicBezTo>
                      <a:pt x="69" y="60"/>
                      <a:pt x="69" y="60"/>
                      <a:pt x="69" y="61"/>
                    </a:cubicBezTo>
                    <a:cubicBezTo>
                      <a:pt x="68" y="62"/>
                      <a:pt x="67" y="63"/>
                      <a:pt x="66" y="64"/>
                    </a:cubicBezTo>
                    <a:cubicBezTo>
                      <a:pt x="63" y="66"/>
                      <a:pt x="59" y="67"/>
                      <a:pt x="54" y="68"/>
                    </a:cubicBezTo>
                    <a:cubicBezTo>
                      <a:pt x="51" y="68"/>
                      <a:pt x="48" y="67"/>
                      <a:pt x="45" y="65"/>
                    </a:cubicBezTo>
                    <a:cubicBezTo>
                      <a:pt x="45" y="65"/>
                      <a:pt x="45" y="65"/>
                      <a:pt x="45" y="65"/>
                    </a:cubicBezTo>
                    <a:cubicBezTo>
                      <a:pt x="44" y="65"/>
                      <a:pt x="44" y="65"/>
                      <a:pt x="44" y="65"/>
                    </a:cubicBezTo>
                    <a:cubicBezTo>
                      <a:pt x="40" y="66"/>
                      <a:pt x="35" y="65"/>
                      <a:pt x="32" y="62"/>
                    </a:cubicBezTo>
                    <a:cubicBezTo>
                      <a:pt x="30" y="60"/>
                      <a:pt x="30" y="57"/>
                      <a:pt x="30" y="54"/>
                    </a:cubicBezTo>
                    <a:cubicBezTo>
                      <a:pt x="32" y="49"/>
                      <a:pt x="38" y="48"/>
                      <a:pt x="38" y="48"/>
                    </a:cubicBezTo>
                    <a:cubicBezTo>
                      <a:pt x="39" y="48"/>
                      <a:pt x="40" y="47"/>
                      <a:pt x="40" y="45"/>
                    </a:cubicBezTo>
                    <a:cubicBezTo>
                      <a:pt x="40" y="45"/>
                      <a:pt x="40" y="42"/>
                      <a:pt x="44" y="40"/>
                    </a:cubicBezTo>
                    <a:cubicBezTo>
                      <a:pt x="45" y="40"/>
                      <a:pt x="46" y="39"/>
                      <a:pt x="47" y="39"/>
                    </a:cubicBezTo>
                    <a:cubicBezTo>
                      <a:pt x="49" y="39"/>
                      <a:pt x="50" y="40"/>
                      <a:pt x="50" y="41"/>
                    </a:cubicBezTo>
                    <a:cubicBezTo>
                      <a:pt x="51" y="41"/>
                      <a:pt x="52" y="41"/>
                      <a:pt x="52" y="41"/>
                    </a:cubicBezTo>
                    <a:cubicBezTo>
                      <a:pt x="52" y="41"/>
                      <a:pt x="52" y="41"/>
                      <a:pt x="53" y="41"/>
                    </a:cubicBezTo>
                    <a:cubicBezTo>
                      <a:pt x="53" y="41"/>
                      <a:pt x="54" y="41"/>
                      <a:pt x="54" y="40"/>
                    </a:cubicBezTo>
                    <a:cubicBezTo>
                      <a:pt x="54" y="40"/>
                      <a:pt x="56" y="38"/>
                      <a:pt x="60" y="38"/>
                    </a:cubicBezTo>
                    <a:cubicBezTo>
                      <a:pt x="65" y="38"/>
                      <a:pt x="68" y="41"/>
                      <a:pt x="68" y="41"/>
                    </a:cubicBezTo>
                    <a:cubicBezTo>
                      <a:pt x="69" y="42"/>
                      <a:pt x="70" y="42"/>
                      <a:pt x="71" y="42"/>
                    </a:cubicBezTo>
                    <a:cubicBezTo>
                      <a:pt x="73" y="41"/>
                      <a:pt x="73" y="39"/>
                      <a:pt x="72" y="38"/>
                    </a:cubicBezTo>
                    <a:cubicBezTo>
                      <a:pt x="72" y="37"/>
                      <a:pt x="68" y="33"/>
                      <a:pt x="62" y="33"/>
                    </a:cubicBezTo>
                    <a:cubicBezTo>
                      <a:pt x="62" y="31"/>
                      <a:pt x="63" y="28"/>
                      <a:pt x="66" y="26"/>
                    </a:cubicBezTo>
                    <a:cubicBezTo>
                      <a:pt x="68" y="25"/>
                      <a:pt x="70" y="25"/>
                      <a:pt x="72" y="25"/>
                    </a:cubicBezTo>
                    <a:cubicBezTo>
                      <a:pt x="74" y="25"/>
                      <a:pt x="76" y="25"/>
                      <a:pt x="78" y="26"/>
                    </a:cubicBezTo>
                    <a:cubicBezTo>
                      <a:pt x="80" y="28"/>
                      <a:pt x="81" y="31"/>
                      <a:pt x="80" y="36"/>
                    </a:cubicBezTo>
                    <a:cubicBezTo>
                      <a:pt x="80" y="37"/>
                      <a:pt x="81" y="38"/>
                      <a:pt x="82" y="39"/>
                    </a:cubicBezTo>
                    <a:cubicBezTo>
                      <a:pt x="82" y="39"/>
                      <a:pt x="84" y="41"/>
                      <a:pt x="84" y="44"/>
                    </a:cubicBezTo>
                    <a:cubicBezTo>
                      <a:pt x="84" y="45"/>
                      <a:pt x="84" y="46"/>
                      <a:pt x="82" y="47"/>
                    </a:cubicBezTo>
                    <a:cubicBezTo>
                      <a:pt x="80" y="49"/>
                      <a:pt x="77" y="49"/>
                      <a:pt x="74" y="48"/>
                    </a:cubicBezTo>
                    <a:cubicBezTo>
                      <a:pt x="73" y="48"/>
                      <a:pt x="70" y="47"/>
                      <a:pt x="66" y="47"/>
                    </a:cubicBezTo>
                    <a:cubicBezTo>
                      <a:pt x="60" y="46"/>
                      <a:pt x="55" y="48"/>
                      <a:pt x="52" y="52"/>
                    </a:cubicBezTo>
                    <a:cubicBezTo>
                      <a:pt x="49" y="54"/>
                      <a:pt x="48" y="54"/>
                      <a:pt x="47" y="54"/>
                    </a:cubicBezTo>
                    <a:cubicBezTo>
                      <a:pt x="46" y="54"/>
                      <a:pt x="46" y="53"/>
                      <a:pt x="45" y="52"/>
                    </a:cubicBezTo>
                    <a:cubicBezTo>
                      <a:pt x="45" y="51"/>
                      <a:pt x="43" y="50"/>
                      <a:pt x="42" y="51"/>
                    </a:cubicBezTo>
                    <a:cubicBezTo>
                      <a:pt x="41" y="51"/>
                      <a:pt x="41" y="52"/>
                      <a:pt x="40" y="52"/>
                    </a:cubicBezTo>
                    <a:cubicBezTo>
                      <a:pt x="40" y="53"/>
                      <a:pt x="40" y="54"/>
                      <a:pt x="40" y="54"/>
                    </a:cubicBezTo>
                    <a:cubicBezTo>
                      <a:pt x="40" y="55"/>
                      <a:pt x="42" y="59"/>
                      <a:pt x="46" y="60"/>
                    </a:cubicBezTo>
                    <a:cubicBezTo>
                      <a:pt x="49" y="60"/>
                      <a:pt x="52" y="59"/>
                      <a:pt x="56" y="55"/>
                    </a:cubicBezTo>
                    <a:cubicBezTo>
                      <a:pt x="58" y="53"/>
                      <a:pt x="61" y="52"/>
                      <a:pt x="65" y="52"/>
                    </a:cubicBezTo>
                    <a:cubicBezTo>
                      <a:pt x="69" y="52"/>
                      <a:pt x="72" y="53"/>
                      <a:pt x="72" y="53"/>
                    </a:cubicBezTo>
                    <a:cubicBezTo>
                      <a:pt x="72" y="53"/>
                      <a:pt x="72" y="53"/>
                      <a:pt x="72" y="53"/>
                    </a:cubicBezTo>
                    <a:cubicBezTo>
                      <a:pt x="74" y="54"/>
                      <a:pt x="76" y="54"/>
                      <a:pt x="78" y="54"/>
                    </a:cubicBezTo>
                    <a:cubicBezTo>
                      <a:pt x="82" y="54"/>
                      <a:pt x="84" y="53"/>
                      <a:pt x="86" y="52"/>
                    </a:cubicBezTo>
                    <a:cubicBezTo>
                      <a:pt x="88" y="50"/>
                      <a:pt x="90" y="47"/>
                      <a:pt x="90" y="44"/>
                    </a:cubicBezTo>
                    <a:cubicBezTo>
                      <a:pt x="90" y="40"/>
                      <a:pt x="88" y="37"/>
                      <a:pt x="86" y="35"/>
                    </a:cubicBezTo>
                    <a:cubicBezTo>
                      <a:pt x="87" y="28"/>
                      <a:pt x="84" y="24"/>
                      <a:pt x="81" y="22"/>
                    </a:cubicBezTo>
                    <a:cubicBezTo>
                      <a:pt x="78" y="20"/>
                      <a:pt x="74" y="19"/>
                      <a:pt x="72" y="19"/>
                    </a:cubicBezTo>
                    <a:cubicBezTo>
                      <a:pt x="70" y="19"/>
                      <a:pt x="69" y="19"/>
                      <a:pt x="67" y="20"/>
                    </a:cubicBezTo>
                    <a:cubicBezTo>
                      <a:pt x="66" y="17"/>
                      <a:pt x="63" y="13"/>
                      <a:pt x="58" y="11"/>
                    </a:cubicBezTo>
                    <a:cubicBezTo>
                      <a:pt x="52" y="9"/>
                      <a:pt x="46" y="10"/>
                      <a:pt x="42" y="15"/>
                    </a:cubicBezTo>
                    <a:cubicBezTo>
                      <a:pt x="41" y="15"/>
                      <a:pt x="40" y="14"/>
                      <a:pt x="38" y="14"/>
                    </a:cubicBezTo>
                    <a:cubicBezTo>
                      <a:pt x="35" y="14"/>
                      <a:pt x="32" y="15"/>
                      <a:pt x="30" y="16"/>
                    </a:cubicBezTo>
                    <a:cubicBezTo>
                      <a:pt x="28" y="18"/>
                      <a:pt x="26" y="20"/>
                      <a:pt x="24" y="23"/>
                    </a:cubicBezTo>
                    <a:cubicBezTo>
                      <a:pt x="23" y="23"/>
                      <a:pt x="22" y="23"/>
                      <a:pt x="20" y="23"/>
                    </a:cubicBezTo>
                    <a:cubicBezTo>
                      <a:pt x="13" y="24"/>
                      <a:pt x="10" y="30"/>
                      <a:pt x="11" y="35"/>
                    </a:cubicBezTo>
                    <a:cubicBezTo>
                      <a:pt x="12" y="40"/>
                      <a:pt x="16" y="45"/>
                      <a:pt x="24" y="44"/>
                    </a:cubicBezTo>
                    <a:cubicBezTo>
                      <a:pt x="25" y="44"/>
                      <a:pt x="25" y="44"/>
                      <a:pt x="26" y="43"/>
                    </a:cubicBezTo>
                    <a:cubicBezTo>
                      <a:pt x="26" y="43"/>
                      <a:pt x="26" y="42"/>
                      <a:pt x="26" y="41"/>
                    </a:cubicBezTo>
                    <a:cubicBezTo>
                      <a:pt x="26" y="40"/>
                      <a:pt x="25" y="39"/>
                      <a:pt x="24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19" y="40"/>
                      <a:pt x="17" y="37"/>
                      <a:pt x="16" y="34"/>
                    </a:cubicBezTo>
                    <a:cubicBezTo>
                      <a:pt x="16" y="32"/>
                      <a:pt x="18" y="29"/>
                      <a:pt x="21" y="28"/>
                    </a:cubicBezTo>
                    <a:cubicBezTo>
                      <a:pt x="27" y="28"/>
                      <a:pt x="32" y="37"/>
                      <a:pt x="34" y="43"/>
                    </a:cubicBezTo>
                    <a:cubicBezTo>
                      <a:pt x="31" y="44"/>
                      <a:pt x="28" y="47"/>
                      <a:pt x="26" y="51"/>
                    </a:cubicBezTo>
                    <a:cubicBezTo>
                      <a:pt x="19" y="52"/>
                      <a:pt x="14" y="50"/>
                      <a:pt x="10" y="46"/>
                    </a:cubicBezTo>
                    <a:cubicBezTo>
                      <a:pt x="7" y="43"/>
                      <a:pt x="6" y="39"/>
                      <a:pt x="6" y="34"/>
                    </a:cubicBezTo>
                    <a:cubicBezTo>
                      <a:pt x="7" y="27"/>
                      <a:pt x="11" y="21"/>
                      <a:pt x="18" y="18"/>
                    </a:cubicBezTo>
                    <a:cubicBezTo>
                      <a:pt x="18" y="18"/>
                      <a:pt x="18" y="17"/>
                      <a:pt x="18" y="17"/>
                    </a:cubicBezTo>
                    <a:cubicBezTo>
                      <a:pt x="21" y="11"/>
                      <a:pt x="27" y="8"/>
                      <a:pt x="34" y="8"/>
                    </a:cubicBezTo>
                    <a:cubicBezTo>
                      <a:pt x="36" y="8"/>
                      <a:pt x="38" y="8"/>
                      <a:pt x="40" y="9"/>
                    </a:cubicBezTo>
                    <a:cubicBezTo>
                      <a:pt x="40" y="9"/>
                      <a:pt x="40" y="9"/>
                      <a:pt x="41" y="9"/>
                    </a:cubicBezTo>
                    <a:cubicBezTo>
                      <a:pt x="44" y="7"/>
                      <a:pt x="48" y="6"/>
                      <a:pt x="51" y="6"/>
                    </a:cubicBezTo>
                    <a:cubicBezTo>
                      <a:pt x="56" y="6"/>
                      <a:pt x="61" y="8"/>
                      <a:pt x="65" y="11"/>
                    </a:cubicBezTo>
                    <a:cubicBezTo>
                      <a:pt x="65" y="11"/>
                      <a:pt x="66" y="11"/>
                      <a:pt x="66" y="11"/>
                    </a:cubicBezTo>
                    <a:cubicBezTo>
                      <a:pt x="76" y="11"/>
                      <a:pt x="85" y="18"/>
                      <a:pt x="88" y="28"/>
                    </a:cubicBezTo>
                    <a:cubicBezTo>
                      <a:pt x="88" y="29"/>
                      <a:pt x="88" y="29"/>
                      <a:pt x="88" y="29"/>
                    </a:cubicBezTo>
                    <a:cubicBezTo>
                      <a:pt x="92" y="33"/>
                      <a:pt x="95" y="39"/>
                      <a:pt x="95" y="45"/>
                    </a:cubicBezTo>
                    <a:cubicBezTo>
                      <a:pt x="95" y="50"/>
                      <a:pt x="93" y="55"/>
                      <a:pt x="90" y="58"/>
                    </a:cubicBezTo>
                    <a:cubicBezTo>
                      <a:pt x="89" y="60"/>
                      <a:pt x="87" y="60"/>
                      <a:pt x="86" y="61"/>
                    </a:cubicBezTo>
                    <a:cubicBezTo>
                      <a:pt x="81" y="62"/>
                      <a:pt x="77" y="62"/>
                      <a:pt x="73" y="60"/>
                    </a:cubicBezTo>
                    <a:close/>
                    <a:moveTo>
                      <a:pt x="33" y="21"/>
                    </a:moveTo>
                    <a:cubicBezTo>
                      <a:pt x="34" y="20"/>
                      <a:pt x="36" y="20"/>
                      <a:pt x="38" y="20"/>
                    </a:cubicBezTo>
                    <a:cubicBezTo>
                      <a:pt x="40" y="20"/>
                      <a:pt x="43" y="21"/>
                      <a:pt x="43" y="21"/>
                    </a:cubicBezTo>
                    <a:cubicBezTo>
                      <a:pt x="44" y="21"/>
                      <a:pt x="45" y="20"/>
                      <a:pt x="46" y="19"/>
                    </a:cubicBezTo>
                    <a:cubicBezTo>
                      <a:pt x="48" y="16"/>
                      <a:pt x="52" y="15"/>
                      <a:pt x="56" y="16"/>
                    </a:cubicBezTo>
                    <a:cubicBezTo>
                      <a:pt x="59" y="18"/>
                      <a:pt x="61" y="20"/>
                      <a:pt x="62" y="22"/>
                    </a:cubicBezTo>
                    <a:cubicBezTo>
                      <a:pt x="58" y="25"/>
                      <a:pt x="57" y="29"/>
                      <a:pt x="57" y="33"/>
                    </a:cubicBezTo>
                    <a:cubicBezTo>
                      <a:pt x="54" y="33"/>
                      <a:pt x="53" y="34"/>
                      <a:pt x="52" y="35"/>
                    </a:cubicBezTo>
                    <a:cubicBezTo>
                      <a:pt x="51" y="35"/>
                      <a:pt x="49" y="34"/>
                      <a:pt x="47" y="34"/>
                    </a:cubicBezTo>
                    <a:cubicBezTo>
                      <a:pt x="45" y="34"/>
                      <a:pt x="44" y="34"/>
                      <a:pt x="42" y="35"/>
                    </a:cubicBezTo>
                    <a:cubicBezTo>
                      <a:pt x="40" y="36"/>
                      <a:pt x="39" y="37"/>
                      <a:pt x="38" y="38"/>
                    </a:cubicBezTo>
                    <a:cubicBezTo>
                      <a:pt x="37" y="36"/>
                      <a:pt x="36" y="35"/>
                      <a:pt x="35" y="33"/>
                    </a:cubicBezTo>
                    <a:cubicBezTo>
                      <a:pt x="33" y="30"/>
                      <a:pt x="31" y="28"/>
                      <a:pt x="29" y="26"/>
                    </a:cubicBezTo>
                    <a:cubicBezTo>
                      <a:pt x="30" y="24"/>
                      <a:pt x="31" y="22"/>
                      <a:pt x="3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4267"/>
              </a:p>
            </p:txBody>
          </p:sp>
          <p:sp>
            <p:nvSpPr>
              <p:cNvPr id="77" name="Freeform 15"/>
              <p:cNvSpPr>
                <a:spLocks noEditPoints="1"/>
              </p:cNvSpPr>
              <p:nvPr/>
            </p:nvSpPr>
            <p:spPr bwMode="auto">
              <a:xfrm>
                <a:off x="6575426" y="5438775"/>
                <a:ext cx="636588" cy="755650"/>
              </a:xfrm>
              <a:custGeom>
                <a:avLst/>
                <a:gdLst>
                  <a:gd name="T0" fmla="*/ 169 w 169"/>
                  <a:gd name="T1" fmla="*/ 72 h 200"/>
                  <a:gd name="T2" fmla="*/ 89 w 169"/>
                  <a:gd name="T3" fmla="*/ 0 h 200"/>
                  <a:gd name="T4" fmla="*/ 13 w 169"/>
                  <a:gd name="T5" fmla="*/ 60 h 200"/>
                  <a:gd name="T6" fmla="*/ 16 w 169"/>
                  <a:gd name="T7" fmla="*/ 72 h 200"/>
                  <a:gd name="T8" fmla="*/ 18 w 169"/>
                  <a:gd name="T9" fmla="*/ 79 h 200"/>
                  <a:gd name="T10" fmla="*/ 5 w 169"/>
                  <a:gd name="T11" fmla="*/ 105 h 200"/>
                  <a:gd name="T12" fmla="*/ 2 w 169"/>
                  <a:gd name="T13" fmla="*/ 110 h 200"/>
                  <a:gd name="T14" fmla="*/ 2 w 169"/>
                  <a:gd name="T15" fmla="*/ 119 h 200"/>
                  <a:gd name="T16" fmla="*/ 16 w 169"/>
                  <a:gd name="T17" fmla="*/ 126 h 200"/>
                  <a:gd name="T18" fmla="*/ 17 w 169"/>
                  <a:gd name="T19" fmla="*/ 126 h 200"/>
                  <a:gd name="T20" fmla="*/ 19 w 169"/>
                  <a:gd name="T21" fmla="*/ 138 h 200"/>
                  <a:gd name="T22" fmla="*/ 19 w 169"/>
                  <a:gd name="T23" fmla="*/ 139 h 200"/>
                  <a:gd name="T24" fmla="*/ 21 w 169"/>
                  <a:gd name="T25" fmla="*/ 148 h 200"/>
                  <a:gd name="T26" fmla="*/ 22 w 169"/>
                  <a:gd name="T27" fmla="*/ 153 h 200"/>
                  <a:gd name="T28" fmla="*/ 22 w 169"/>
                  <a:gd name="T29" fmla="*/ 157 h 200"/>
                  <a:gd name="T30" fmla="*/ 22 w 169"/>
                  <a:gd name="T31" fmla="*/ 160 h 200"/>
                  <a:gd name="T32" fmla="*/ 37 w 169"/>
                  <a:gd name="T33" fmla="*/ 178 h 200"/>
                  <a:gd name="T34" fmla="*/ 37 w 169"/>
                  <a:gd name="T35" fmla="*/ 178 h 200"/>
                  <a:gd name="T36" fmla="*/ 55 w 169"/>
                  <a:gd name="T37" fmla="*/ 174 h 200"/>
                  <a:gd name="T38" fmla="*/ 55 w 169"/>
                  <a:gd name="T39" fmla="*/ 190 h 200"/>
                  <a:gd name="T40" fmla="*/ 81 w 169"/>
                  <a:gd name="T41" fmla="*/ 200 h 200"/>
                  <a:gd name="T42" fmla="*/ 102 w 169"/>
                  <a:gd name="T43" fmla="*/ 198 h 200"/>
                  <a:gd name="T44" fmla="*/ 138 w 169"/>
                  <a:gd name="T45" fmla="*/ 177 h 200"/>
                  <a:gd name="T46" fmla="*/ 138 w 169"/>
                  <a:gd name="T47" fmla="*/ 132 h 200"/>
                  <a:gd name="T48" fmla="*/ 150 w 169"/>
                  <a:gd name="T49" fmla="*/ 113 h 200"/>
                  <a:gd name="T50" fmla="*/ 169 w 169"/>
                  <a:gd name="T51" fmla="*/ 72 h 200"/>
                  <a:gd name="T52" fmla="*/ 126 w 169"/>
                  <a:gd name="T53" fmla="*/ 132 h 200"/>
                  <a:gd name="T54" fmla="*/ 126 w 169"/>
                  <a:gd name="T55" fmla="*/ 177 h 200"/>
                  <a:gd name="T56" fmla="*/ 100 w 169"/>
                  <a:gd name="T57" fmla="*/ 186 h 200"/>
                  <a:gd name="T58" fmla="*/ 81 w 169"/>
                  <a:gd name="T59" fmla="*/ 188 h 200"/>
                  <a:gd name="T60" fmla="*/ 67 w 169"/>
                  <a:gd name="T61" fmla="*/ 187 h 200"/>
                  <a:gd name="T62" fmla="*/ 88 w 169"/>
                  <a:gd name="T63" fmla="*/ 149 h 200"/>
                  <a:gd name="T64" fmla="*/ 37 w 169"/>
                  <a:gd name="T65" fmla="*/ 166 h 200"/>
                  <a:gd name="T66" fmla="*/ 37 w 169"/>
                  <a:gd name="T67" fmla="*/ 166 h 200"/>
                  <a:gd name="T68" fmla="*/ 34 w 169"/>
                  <a:gd name="T69" fmla="*/ 160 h 200"/>
                  <a:gd name="T70" fmla="*/ 34 w 169"/>
                  <a:gd name="T71" fmla="*/ 158 h 200"/>
                  <a:gd name="T72" fmla="*/ 34 w 169"/>
                  <a:gd name="T73" fmla="*/ 151 h 200"/>
                  <a:gd name="T74" fmla="*/ 32 w 169"/>
                  <a:gd name="T75" fmla="*/ 145 h 200"/>
                  <a:gd name="T76" fmla="*/ 31 w 169"/>
                  <a:gd name="T77" fmla="*/ 139 h 200"/>
                  <a:gd name="T78" fmla="*/ 31 w 169"/>
                  <a:gd name="T79" fmla="*/ 137 h 200"/>
                  <a:gd name="T80" fmla="*/ 20 w 169"/>
                  <a:gd name="T81" fmla="*/ 114 h 200"/>
                  <a:gd name="T82" fmla="*/ 18 w 169"/>
                  <a:gd name="T83" fmla="*/ 114 h 200"/>
                  <a:gd name="T84" fmla="*/ 14 w 169"/>
                  <a:gd name="T85" fmla="*/ 113 h 200"/>
                  <a:gd name="T86" fmla="*/ 16 w 169"/>
                  <a:gd name="T87" fmla="*/ 111 h 200"/>
                  <a:gd name="T88" fmla="*/ 30 w 169"/>
                  <a:gd name="T89" fmla="*/ 79 h 200"/>
                  <a:gd name="T90" fmla="*/ 27 w 169"/>
                  <a:gd name="T91" fmla="*/ 67 h 200"/>
                  <a:gd name="T92" fmla="*/ 25 w 169"/>
                  <a:gd name="T93" fmla="*/ 61 h 200"/>
                  <a:gd name="T94" fmla="*/ 89 w 169"/>
                  <a:gd name="T95" fmla="*/ 12 h 200"/>
                  <a:gd name="T96" fmla="*/ 157 w 169"/>
                  <a:gd name="T97" fmla="*/ 72 h 200"/>
                  <a:gd name="T98" fmla="*/ 140 w 169"/>
                  <a:gd name="T99" fmla="*/ 106 h 200"/>
                  <a:gd name="T100" fmla="*/ 126 w 169"/>
                  <a:gd name="T101" fmla="*/ 132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69" h="200">
                    <a:moveTo>
                      <a:pt x="169" y="72"/>
                    </a:moveTo>
                    <a:cubicBezTo>
                      <a:pt x="169" y="39"/>
                      <a:pt x="148" y="0"/>
                      <a:pt x="89" y="0"/>
                    </a:cubicBezTo>
                    <a:cubicBezTo>
                      <a:pt x="19" y="0"/>
                      <a:pt x="13" y="58"/>
                      <a:pt x="13" y="60"/>
                    </a:cubicBezTo>
                    <a:cubicBezTo>
                      <a:pt x="13" y="66"/>
                      <a:pt x="14" y="70"/>
                      <a:pt x="16" y="72"/>
                    </a:cubicBezTo>
                    <a:cubicBezTo>
                      <a:pt x="17" y="75"/>
                      <a:pt x="18" y="76"/>
                      <a:pt x="18" y="79"/>
                    </a:cubicBezTo>
                    <a:cubicBezTo>
                      <a:pt x="18" y="85"/>
                      <a:pt x="9" y="99"/>
                      <a:pt x="5" y="105"/>
                    </a:cubicBezTo>
                    <a:cubicBezTo>
                      <a:pt x="4" y="107"/>
                      <a:pt x="3" y="109"/>
                      <a:pt x="2" y="110"/>
                    </a:cubicBezTo>
                    <a:cubicBezTo>
                      <a:pt x="0" y="114"/>
                      <a:pt x="1" y="117"/>
                      <a:pt x="2" y="119"/>
                    </a:cubicBezTo>
                    <a:cubicBezTo>
                      <a:pt x="4" y="124"/>
                      <a:pt x="11" y="125"/>
                      <a:pt x="16" y="126"/>
                    </a:cubicBezTo>
                    <a:cubicBezTo>
                      <a:pt x="16" y="126"/>
                      <a:pt x="17" y="126"/>
                      <a:pt x="17" y="126"/>
                    </a:cubicBezTo>
                    <a:cubicBezTo>
                      <a:pt x="18" y="127"/>
                      <a:pt x="19" y="129"/>
                      <a:pt x="19" y="138"/>
                    </a:cubicBezTo>
                    <a:cubicBezTo>
                      <a:pt x="19" y="139"/>
                      <a:pt x="19" y="139"/>
                      <a:pt x="19" y="139"/>
                    </a:cubicBezTo>
                    <a:cubicBezTo>
                      <a:pt x="19" y="143"/>
                      <a:pt x="20" y="146"/>
                      <a:pt x="21" y="148"/>
                    </a:cubicBezTo>
                    <a:cubicBezTo>
                      <a:pt x="21" y="150"/>
                      <a:pt x="21" y="151"/>
                      <a:pt x="22" y="153"/>
                    </a:cubicBezTo>
                    <a:cubicBezTo>
                      <a:pt x="22" y="154"/>
                      <a:pt x="22" y="155"/>
                      <a:pt x="22" y="157"/>
                    </a:cubicBezTo>
                    <a:cubicBezTo>
                      <a:pt x="22" y="158"/>
                      <a:pt x="22" y="159"/>
                      <a:pt x="22" y="160"/>
                    </a:cubicBezTo>
                    <a:cubicBezTo>
                      <a:pt x="22" y="176"/>
                      <a:pt x="32" y="178"/>
                      <a:pt x="37" y="178"/>
                    </a:cubicBezTo>
                    <a:cubicBezTo>
                      <a:pt x="37" y="178"/>
                      <a:pt x="37" y="178"/>
                      <a:pt x="37" y="178"/>
                    </a:cubicBezTo>
                    <a:cubicBezTo>
                      <a:pt x="43" y="178"/>
                      <a:pt x="49" y="176"/>
                      <a:pt x="55" y="174"/>
                    </a:cubicBezTo>
                    <a:cubicBezTo>
                      <a:pt x="55" y="177"/>
                      <a:pt x="55" y="188"/>
                      <a:pt x="55" y="190"/>
                    </a:cubicBezTo>
                    <a:cubicBezTo>
                      <a:pt x="56" y="193"/>
                      <a:pt x="56" y="200"/>
                      <a:pt x="81" y="200"/>
                    </a:cubicBezTo>
                    <a:cubicBezTo>
                      <a:pt x="88" y="200"/>
                      <a:pt x="95" y="199"/>
                      <a:pt x="102" y="198"/>
                    </a:cubicBezTo>
                    <a:cubicBezTo>
                      <a:pt x="121" y="194"/>
                      <a:pt x="138" y="189"/>
                      <a:pt x="138" y="177"/>
                    </a:cubicBezTo>
                    <a:cubicBezTo>
                      <a:pt x="138" y="132"/>
                      <a:pt x="138" y="132"/>
                      <a:pt x="138" y="132"/>
                    </a:cubicBezTo>
                    <a:cubicBezTo>
                      <a:pt x="138" y="128"/>
                      <a:pt x="144" y="120"/>
                      <a:pt x="150" y="113"/>
                    </a:cubicBezTo>
                    <a:cubicBezTo>
                      <a:pt x="159" y="101"/>
                      <a:pt x="169" y="87"/>
                      <a:pt x="169" y="72"/>
                    </a:cubicBezTo>
                    <a:close/>
                    <a:moveTo>
                      <a:pt x="126" y="132"/>
                    </a:moveTo>
                    <a:cubicBezTo>
                      <a:pt x="126" y="177"/>
                      <a:pt x="126" y="177"/>
                      <a:pt x="126" y="177"/>
                    </a:cubicBezTo>
                    <a:cubicBezTo>
                      <a:pt x="126" y="178"/>
                      <a:pt x="122" y="182"/>
                      <a:pt x="100" y="186"/>
                    </a:cubicBezTo>
                    <a:cubicBezTo>
                      <a:pt x="94" y="187"/>
                      <a:pt x="87" y="188"/>
                      <a:pt x="81" y="188"/>
                    </a:cubicBezTo>
                    <a:cubicBezTo>
                      <a:pt x="74" y="188"/>
                      <a:pt x="70" y="187"/>
                      <a:pt x="67" y="187"/>
                    </a:cubicBezTo>
                    <a:cubicBezTo>
                      <a:pt x="88" y="149"/>
                      <a:pt x="88" y="149"/>
                      <a:pt x="88" y="149"/>
                    </a:cubicBezTo>
                    <a:cubicBezTo>
                      <a:pt x="88" y="149"/>
                      <a:pt x="43" y="166"/>
                      <a:pt x="37" y="166"/>
                    </a:cubicBezTo>
                    <a:cubicBezTo>
                      <a:pt x="37" y="166"/>
                      <a:pt x="37" y="166"/>
                      <a:pt x="37" y="166"/>
                    </a:cubicBezTo>
                    <a:cubicBezTo>
                      <a:pt x="35" y="166"/>
                      <a:pt x="34" y="166"/>
                      <a:pt x="34" y="160"/>
                    </a:cubicBezTo>
                    <a:cubicBezTo>
                      <a:pt x="34" y="159"/>
                      <a:pt x="34" y="159"/>
                      <a:pt x="34" y="158"/>
                    </a:cubicBezTo>
                    <a:cubicBezTo>
                      <a:pt x="34" y="156"/>
                      <a:pt x="34" y="153"/>
                      <a:pt x="34" y="151"/>
                    </a:cubicBezTo>
                    <a:cubicBezTo>
                      <a:pt x="33" y="149"/>
                      <a:pt x="33" y="147"/>
                      <a:pt x="32" y="145"/>
                    </a:cubicBezTo>
                    <a:cubicBezTo>
                      <a:pt x="32" y="143"/>
                      <a:pt x="31" y="141"/>
                      <a:pt x="31" y="139"/>
                    </a:cubicBezTo>
                    <a:cubicBezTo>
                      <a:pt x="31" y="137"/>
                      <a:pt x="31" y="137"/>
                      <a:pt x="31" y="137"/>
                    </a:cubicBezTo>
                    <a:cubicBezTo>
                      <a:pt x="31" y="130"/>
                      <a:pt x="30" y="117"/>
                      <a:pt x="20" y="114"/>
                    </a:cubicBezTo>
                    <a:cubicBezTo>
                      <a:pt x="19" y="114"/>
                      <a:pt x="18" y="114"/>
                      <a:pt x="18" y="114"/>
                    </a:cubicBezTo>
                    <a:cubicBezTo>
                      <a:pt x="17" y="114"/>
                      <a:pt x="16" y="114"/>
                      <a:pt x="14" y="113"/>
                    </a:cubicBezTo>
                    <a:cubicBezTo>
                      <a:pt x="15" y="113"/>
                      <a:pt x="15" y="112"/>
                      <a:pt x="16" y="111"/>
                    </a:cubicBezTo>
                    <a:cubicBezTo>
                      <a:pt x="23" y="99"/>
                      <a:pt x="30" y="87"/>
                      <a:pt x="30" y="79"/>
                    </a:cubicBezTo>
                    <a:cubicBezTo>
                      <a:pt x="30" y="74"/>
                      <a:pt x="28" y="70"/>
                      <a:pt x="27" y="67"/>
                    </a:cubicBezTo>
                    <a:cubicBezTo>
                      <a:pt x="25" y="65"/>
                      <a:pt x="25" y="63"/>
                      <a:pt x="25" y="61"/>
                    </a:cubicBezTo>
                    <a:cubicBezTo>
                      <a:pt x="25" y="56"/>
                      <a:pt x="31" y="12"/>
                      <a:pt x="89" y="12"/>
                    </a:cubicBezTo>
                    <a:cubicBezTo>
                      <a:pt x="154" y="12"/>
                      <a:pt x="157" y="62"/>
                      <a:pt x="157" y="72"/>
                    </a:cubicBezTo>
                    <a:cubicBezTo>
                      <a:pt x="157" y="83"/>
                      <a:pt x="148" y="95"/>
                      <a:pt x="140" y="106"/>
                    </a:cubicBezTo>
                    <a:cubicBezTo>
                      <a:pt x="133" y="116"/>
                      <a:pt x="126" y="124"/>
                      <a:pt x="126" y="1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4267"/>
              </a:p>
            </p:txBody>
          </p:sp>
          <p:sp>
            <p:nvSpPr>
              <p:cNvPr id="78" name="Freeform 16"/>
              <p:cNvSpPr>
                <a:spLocks/>
              </p:cNvSpPr>
              <p:nvPr/>
            </p:nvSpPr>
            <p:spPr bwMode="auto">
              <a:xfrm>
                <a:off x="6880226" y="5219700"/>
                <a:ext cx="60325" cy="104775"/>
              </a:xfrm>
              <a:custGeom>
                <a:avLst/>
                <a:gdLst>
                  <a:gd name="T0" fmla="*/ 14 w 16"/>
                  <a:gd name="T1" fmla="*/ 3 h 28"/>
                  <a:gd name="T2" fmla="*/ 8 w 16"/>
                  <a:gd name="T3" fmla="*/ 0 h 28"/>
                  <a:gd name="T4" fmla="*/ 2 w 16"/>
                  <a:gd name="T5" fmla="*/ 3 h 28"/>
                  <a:gd name="T6" fmla="*/ 0 w 16"/>
                  <a:gd name="T7" fmla="*/ 11 h 28"/>
                  <a:gd name="T8" fmla="*/ 2 w 16"/>
                  <a:gd name="T9" fmla="*/ 18 h 28"/>
                  <a:gd name="T10" fmla="*/ 8 w 16"/>
                  <a:gd name="T11" fmla="*/ 28 h 28"/>
                  <a:gd name="T12" fmla="*/ 14 w 16"/>
                  <a:gd name="T13" fmla="*/ 18 h 28"/>
                  <a:gd name="T14" fmla="*/ 16 w 16"/>
                  <a:gd name="T15" fmla="*/ 11 h 28"/>
                  <a:gd name="T16" fmla="*/ 14 w 16"/>
                  <a:gd name="T17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28">
                    <a:moveTo>
                      <a:pt x="14" y="3"/>
                    </a:moveTo>
                    <a:cubicBezTo>
                      <a:pt x="12" y="1"/>
                      <a:pt x="10" y="0"/>
                      <a:pt x="8" y="0"/>
                    </a:cubicBezTo>
                    <a:cubicBezTo>
                      <a:pt x="6" y="0"/>
                      <a:pt x="4" y="1"/>
                      <a:pt x="2" y="3"/>
                    </a:cubicBezTo>
                    <a:cubicBezTo>
                      <a:pt x="1" y="5"/>
                      <a:pt x="0" y="8"/>
                      <a:pt x="0" y="11"/>
                    </a:cubicBezTo>
                    <a:cubicBezTo>
                      <a:pt x="0" y="14"/>
                      <a:pt x="0" y="16"/>
                      <a:pt x="2" y="18"/>
                    </a:cubicBezTo>
                    <a:cubicBezTo>
                      <a:pt x="4" y="21"/>
                      <a:pt x="8" y="25"/>
                      <a:pt x="8" y="28"/>
                    </a:cubicBezTo>
                    <a:cubicBezTo>
                      <a:pt x="8" y="25"/>
                      <a:pt x="12" y="21"/>
                      <a:pt x="14" y="18"/>
                    </a:cubicBezTo>
                    <a:cubicBezTo>
                      <a:pt x="16" y="16"/>
                      <a:pt x="16" y="14"/>
                      <a:pt x="16" y="11"/>
                    </a:cubicBezTo>
                    <a:cubicBezTo>
                      <a:pt x="16" y="8"/>
                      <a:pt x="15" y="5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4267"/>
              </a:p>
            </p:txBody>
          </p:sp>
          <p:sp>
            <p:nvSpPr>
              <p:cNvPr id="79" name="Freeform 17"/>
              <p:cNvSpPr>
                <a:spLocks/>
              </p:cNvSpPr>
              <p:nvPr/>
            </p:nvSpPr>
            <p:spPr bwMode="auto">
              <a:xfrm>
                <a:off x="7272338" y="5649913"/>
                <a:ext cx="106363" cy="65088"/>
              </a:xfrm>
              <a:custGeom>
                <a:avLst/>
                <a:gdLst>
                  <a:gd name="T0" fmla="*/ 25 w 28"/>
                  <a:gd name="T1" fmla="*/ 14 h 17"/>
                  <a:gd name="T2" fmla="*/ 28 w 28"/>
                  <a:gd name="T3" fmla="*/ 8 h 17"/>
                  <a:gd name="T4" fmla="*/ 25 w 28"/>
                  <a:gd name="T5" fmla="*/ 2 h 17"/>
                  <a:gd name="T6" fmla="*/ 17 w 28"/>
                  <a:gd name="T7" fmla="*/ 0 h 17"/>
                  <a:gd name="T8" fmla="*/ 10 w 28"/>
                  <a:gd name="T9" fmla="*/ 3 h 17"/>
                  <a:gd name="T10" fmla="*/ 0 w 28"/>
                  <a:gd name="T11" fmla="*/ 8 h 17"/>
                  <a:gd name="T12" fmla="*/ 10 w 28"/>
                  <a:gd name="T13" fmla="*/ 14 h 17"/>
                  <a:gd name="T14" fmla="*/ 17 w 28"/>
                  <a:gd name="T15" fmla="*/ 17 h 17"/>
                  <a:gd name="T16" fmla="*/ 25 w 28"/>
                  <a:gd name="T17" fmla="*/ 1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17">
                    <a:moveTo>
                      <a:pt x="25" y="14"/>
                    </a:moveTo>
                    <a:cubicBezTo>
                      <a:pt x="27" y="13"/>
                      <a:pt x="28" y="11"/>
                      <a:pt x="28" y="8"/>
                    </a:cubicBezTo>
                    <a:cubicBezTo>
                      <a:pt x="28" y="6"/>
                      <a:pt x="27" y="4"/>
                      <a:pt x="25" y="2"/>
                    </a:cubicBezTo>
                    <a:cubicBezTo>
                      <a:pt x="23" y="1"/>
                      <a:pt x="20" y="0"/>
                      <a:pt x="17" y="0"/>
                    </a:cubicBezTo>
                    <a:cubicBezTo>
                      <a:pt x="14" y="0"/>
                      <a:pt x="12" y="1"/>
                      <a:pt x="10" y="3"/>
                    </a:cubicBezTo>
                    <a:cubicBezTo>
                      <a:pt x="7" y="4"/>
                      <a:pt x="3" y="8"/>
                      <a:pt x="0" y="8"/>
                    </a:cubicBezTo>
                    <a:cubicBezTo>
                      <a:pt x="3" y="8"/>
                      <a:pt x="7" y="13"/>
                      <a:pt x="10" y="14"/>
                    </a:cubicBezTo>
                    <a:cubicBezTo>
                      <a:pt x="12" y="16"/>
                      <a:pt x="14" y="17"/>
                      <a:pt x="17" y="17"/>
                    </a:cubicBezTo>
                    <a:cubicBezTo>
                      <a:pt x="20" y="17"/>
                      <a:pt x="23" y="16"/>
                      <a:pt x="2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4267"/>
              </a:p>
            </p:txBody>
          </p:sp>
          <p:sp>
            <p:nvSpPr>
              <p:cNvPr id="80" name="Freeform 18"/>
              <p:cNvSpPr>
                <a:spLocks/>
              </p:cNvSpPr>
              <p:nvPr/>
            </p:nvSpPr>
            <p:spPr bwMode="auto">
              <a:xfrm>
                <a:off x="7186613" y="5348288"/>
                <a:ext cx="82550" cy="85725"/>
              </a:xfrm>
              <a:custGeom>
                <a:avLst/>
                <a:gdLst>
                  <a:gd name="T0" fmla="*/ 21 w 22"/>
                  <a:gd name="T1" fmla="*/ 9 h 23"/>
                  <a:gd name="T2" fmla="*/ 19 w 22"/>
                  <a:gd name="T3" fmla="*/ 3 h 23"/>
                  <a:gd name="T4" fmla="*/ 13 w 22"/>
                  <a:gd name="T5" fmla="*/ 1 h 23"/>
                  <a:gd name="T6" fmla="*/ 6 w 22"/>
                  <a:gd name="T7" fmla="*/ 4 h 23"/>
                  <a:gd name="T8" fmla="*/ 2 w 22"/>
                  <a:gd name="T9" fmla="*/ 12 h 23"/>
                  <a:gd name="T10" fmla="*/ 0 w 22"/>
                  <a:gd name="T11" fmla="*/ 23 h 23"/>
                  <a:gd name="T12" fmla="*/ 11 w 22"/>
                  <a:gd name="T13" fmla="*/ 20 h 23"/>
                  <a:gd name="T14" fmla="*/ 18 w 22"/>
                  <a:gd name="T15" fmla="*/ 16 h 23"/>
                  <a:gd name="T16" fmla="*/ 21 w 22"/>
                  <a:gd name="T1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" h="23">
                    <a:moveTo>
                      <a:pt x="21" y="9"/>
                    </a:moveTo>
                    <a:cubicBezTo>
                      <a:pt x="22" y="7"/>
                      <a:pt x="21" y="4"/>
                      <a:pt x="19" y="3"/>
                    </a:cubicBezTo>
                    <a:cubicBezTo>
                      <a:pt x="18" y="1"/>
                      <a:pt x="15" y="0"/>
                      <a:pt x="13" y="1"/>
                    </a:cubicBezTo>
                    <a:cubicBezTo>
                      <a:pt x="11" y="1"/>
                      <a:pt x="8" y="2"/>
                      <a:pt x="6" y="4"/>
                    </a:cubicBezTo>
                    <a:cubicBezTo>
                      <a:pt x="4" y="7"/>
                      <a:pt x="3" y="9"/>
                      <a:pt x="2" y="12"/>
                    </a:cubicBezTo>
                    <a:cubicBezTo>
                      <a:pt x="2" y="14"/>
                      <a:pt x="2" y="20"/>
                      <a:pt x="0" y="23"/>
                    </a:cubicBezTo>
                    <a:cubicBezTo>
                      <a:pt x="2" y="20"/>
                      <a:pt x="8" y="20"/>
                      <a:pt x="11" y="20"/>
                    </a:cubicBezTo>
                    <a:cubicBezTo>
                      <a:pt x="13" y="20"/>
                      <a:pt x="16" y="18"/>
                      <a:pt x="18" y="16"/>
                    </a:cubicBezTo>
                    <a:cubicBezTo>
                      <a:pt x="20" y="14"/>
                      <a:pt x="21" y="12"/>
                      <a:pt x="2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4267"/>
              </a:p>
            </p:txBody>
          </p:sp>
          <p:sp>
            <p:nvSpPr>
              <p:cNvPr id="81" name="Freeform 19"/>
              <p:cNvSpPr>
                <a:spLocks/>
              </p:cNvSpPr>
              <p:nvPr/>
            </p:nvSpPr>
            <p:spPr bwMode="auto">
              <a:xfrm>
                <a:off x="7054851" y="5253038"/>
                <a:ext cx="71438" cy="101600"/>
              </a:xfrm>
              <a:custGeom>
                <a:avLst/>
                <a:gdLst>
                  <a:gd name="T0" fmla="*/ 18 w 19"/>
                  <a:gd name="T1" fmla="*/ 6 h 27"/>
                  <a:gd name="T2" fmla="*/ 13 w 19"/>
                  <a:gd name="T3" fmla="*/ 1 h 27"/>
                  <a:gd name="T4" fmla="*/ 7 w 19"/>
                  <a:gd name="T5" fmla="*/ 2 h 27"/>
                  <a:gd name="T6" fmla="*/ 2 w 19"/>
                  <a:gd name="T7" fmla="*/ 8 h 27"/>
                  <a:gd name="T8" fmla="*/ 1 w 19"/>
                  <a:gd name="T9" fmla="*/ 16 h 27"/>
                  <a:gd name="T10" fmla="*/ 3 w 19"/>
                  <a:gd name="T11" fmla="*/ 27 h 27"/>
                  <a:gd name="T12" fmla="*/ 12 w 19"/>
                  <a:gd name="T13" fmla="*/ 20 h 27"/>
                  <a:gd name="T14" fmla="*/ 17 w 19"/>
                  <a:gd name="T15" fmla="*/ 14 h 27"/>
                  <a:gd name="T16" fmla="*/ 18 w 19"/>
                  <a:gd name="T17" fmla="*/ 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27">
                    <a:moveTo>
                      <a:pt x="18" y="6"/>
                    </a:moveTo>
                    <a:cubicBezTo>
                      <a:pt x="17" y="4"/>
                      <a:pt x="16" y="2"/>
                      <a:pt x="13" y="1"/>
                    </a:cubicBezTo>
                    <a:cubicBezTo>
                      <a:pt x="11" y="0"/>
                      <a:pt x="9" y="1"/>
                      <a:pt x="7" y="2"/>
                    </a:cubicBezTo>
                    <a:cubicBezTo>
                      <a:pt x="5" y="3"/>
                      <a:pt x="3" y="5"/>
                      <a:pt x="2" y="8"/>
                    </a:cubicBezTo>
                    <a:cubicBezTo>
                      <a:pt x="1" y="11"/>
                      <a:pt x="0" y="13"/>
                      <a:pt x="1" y="16"/>
                    </a:cubicBezTo>
                    <a:cubicBezTo>
                      <a:pt x="2" y="19"/>
                      <a:pt x="4" y="24"/>
                      <a:pt x="3" y="27"/>
                    </a:cubicBezTo>
                    <a:cubicBezTo>
                      <a:pt x="4" y="24"/>
                      <a:pt x="10" y="22"/>
                      <a:pt x="12" y="20"/>
                    </a:cubicBezTo>
                    <a:cubicBezTo>
                      <a:pt x="15" y="19"/>
                      <a:pt x="16" y="17"/>
                      <a:pt x="17" y="14"/>
                    </a:cubicBezTo>
                    <a:cubicBezTo>
                      <a:pt x="18" y="12"/>
                      <a:pt x="19" y="9"/>
                      <a:pt x="1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4267"/>
              </a:p>
            </p:txBody>
          </p:sp>
          <p:sp>
            <p:nvSpPr>
              <p:cNvPr id="82" name="Freeform 20"/>
              <p:cNvSpPr>
                <a:spLocks/>
              </p:cNvSpPr>
              <p:nvPr/>
            </p:nvSpPr>
            <p:spPr bwMode="auto">
              <a:xfrm>
                <a:off x="7258051" y="5495925"/>
                <a:ext cx="104775" cy="63500"/>
              </a:xfrm>
              <a:custGeom>
                <a:avLst/>
                <a:gdLst>
                  <a:gd name="T0" fmla="*/ 26 w 28"/>
                  <a:gd name="T1" fmla="*/ 12 h 17"/>
                  <a:gd name="T2" fmla="*/ 27 w 28"/>
                  <a:gd name="T3" fmla="*/ 6 h 17"/>
                  <a:gd name="T4" fmla="*/ 22 w 28"/>
                  <a:gd name="T5" fmla="*/ 1 h 17"/>
                  <a:gd name="T6" fmla="*/ 14 w 28"/>
                  <a:gd name="T7" fmla="*/ 0 h 17"/>
                  <a:gd name="T8" fmla="*/ 8 w 28"/>
                  <a:gd name="T9" fmla="*/ 5 h 17"/>
                  <a:gd name="T10" fmla="*/ 0 w 28"/>
                  <a:gd name="T11" fmla="*/ 13 h 17"/>
                  <a:gd name="T12" fmla="*/ 11 w 28"/>
                  <a:gd name="T13" fmla="*/ 16 h 17"/>
                  <a:gd name="T14" fmla="*/ 19 w 28"/>
                  <a:gd name="T15" fmla="*/ 17 h 17"/>
                  <a:gd name="T16" fmla="*/ 26 w 28"/>
                  <a:gd name="T1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17">
                    <a:moveTo>
                      <a:pt x="26" y="12"/>
                    </a:moveTo>
                    <a:cubicBezTo>
                      <a:pt x="27" y="10"/>
                      <a:pt x="28" y="8"/>
                      <a:pt x="27" y="6"/>
                    </a:cubicBezTo>
                    <a:cubicBezTo>
                      <a:pt x="26" y="3"/>
                      <a:pt x="25" y="2"/>
                      <a:pt x="22" y="1"/>
                    </a:cubicBezTo>
                    <a:cubicBezTo>
                      <a:pt x="20" y="0"/>
                      <a:pt x="17" y="0"/>
                      <a:pt x="14" y="0"/>
                    </a:cubicBezTo>
                    <a:cubicBezTo>
                      <a:pt x="12" y="1"/>
                      <a:pt x="9" y="2"/>
                      <a:pt x="8" y="5"/>
                    </a:cubicBezTo>
                    <a:cubicBezTo>
                      <a:pt x="6" y="7"/>
                      <a:pt x="3" y="12"/>
                      <a:pt x="0" y="13"/>
                    </a:cubicBezTo>
                    <a:cubicBezTo>
                      <a:pt x="3" y="12"/>
                      <a:pt x="8" y="15"/>
                      <a:pt x="11" y="16"/>
                    </a:cubicBezTo>
                    <a:cubicBezTo>
                      <a:pt x="13" y="17"/>
                      <a:pt x="16" y="17"/>
                      <a:pt x="19" y="17"/>
                    </a:cubicBezTo>
                    <a:cubicBezTo>
                      <a:pt x="22" y="16"/>
                      <a:pt x="24" y="14"/>
                      <a:pt x="2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4267"/>
              </a:p>
            </p:txBody>
          </p:sp>
          <p:sp>
            <p:nvSpPr>
              <p:cNvPr id="83" name="Freeform 21"/>
              <p:cNvSpPr>
                <a:spLocks/>
              </p:cNvSpPr>
              <p:nvPr/>
            </p:nvSpPr>
            <p:spPr bwMode="auto">
              <a:xfrm>
                <a:off x="6443663" y="5649913"/>
                <a:ext cx="104775" cy="65088"/>
              </a:xfrm>
              <a:custGeom>
                <a:avLst/>
                <a:gdLst>
                  <a:gd name="T0" fmla="*/ 3 w 28"/>
                  <a:gd name="T1" fmla="*/ 14 h 17"/>
                  <a:gd name="T2" fmla="*/ 0 w 28"/>
                  <a:gd name="T3" fmla="*/ 8 h 17"/>
                  <a:gd name="T4" fmla="*/ 3 w 28"/>
                  <a:gd name="T5" fmla="*/ 2 h 17"/>
                  <a:gd name="T6" fmla="*/ 11 w 28"/>
                  <a:gd name="T7" fmla="*/ 0 h 17"/>
                  <a:gd name="T8" fmla="*/ 18 w 28"/>
                  <a:gd name="T9" fmla="*/ 3 h 17"/>
                  <a:gd name="T10" fmla="*/ 28 w 28"/>
                  <a:gd name="T11" fmla="*/ 8 h 17"/>
                  <a:gd name="T12" fmla="*/ 18 w 28"/>
                  <a:gd name="T13" fmla="*/ 14 h 17"/>
                  <a:gd name="T14" fmla="*/ 11 w 28"/>
                  <a:gd name="T15" fmla="*/ 17 h 17"/>
                  <a:gd name="T16" fmla="*/ 3 w 28"/>
                  <a:gd name="T17" fmla="*/ 1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17">
                    <a:moveTo>
                      <a:pt x="3" y="14"/>
                    </a:moveTo>
                    <a:cubicBezTo>
                      <a:pt x="1" y="13"/>
                      <a:pt x="0" y="11"/>
                      <a:pt x="0" y="8"/>
                    </a:cubicBezTo>
                    <a:cubicBezTo>
                      <a:pt x="0" y="6"/>
                      <a:pt x="1" y="4"/>
                      <a:pt x="3" y="2"/>
                    </a:cubicBezTo>
                    <a:cubicBezTo>
                      <a:pt x="5" y="1"/>
                      <a:pt x="8" y="0"/>
                      <a:pt x="11" y="0"/>
                    </a:cubicBezTo>
                    <a:cubicBezTo>
                      <a:pt x="14" y="0"/>
                      <a:pt x="16" y="1"/>
                      <a:pt x="18" y="3"/>
                    </a:cubicBezTo>
                    <a:cubicBezTo>
                      <a:pt x="21" y="4"/>
                      <a:pt x="25" y="8"/>
                      <a:pt x="28" y="8"/>
                    </a:cubicBezTo>
                    <a:cubicBezTo>
                      <a:pt x="25" y="8"/>
                      <a:pt x="21" y="13"/>
                      <a:pt x="18" y="14"/>
                    </a:cubicBezTo>
                    <a:cubicBezTo>
                      <a:pt x="16" y="16"/>
                      <a:pt x="14" y="17"/>
                      <a:pt x="11" y="17"/>
                    </a:cubicBezTo>
                    <a:cubicBezTo>
                      <a:pt x="8" y="17"/>
                      <a:pt x="5" y="16"/>
                      <a:pt x="3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4267"/>
              </a:p>
            </p:txBody>
          </p:sp>
          <p:sp>
            <p:nvSpPr>
              <p:cNvPr id="84" name="Freeform 22"/>
              <p:cNvSpPr>
                <a:spLocks/>
              </p:cNvSpPr>
              <p:nvPr/>
            </p:nvSpPr>
            <p:spPr bwMode="auto">
              <a:xfrm>
                <a:off x="6553201" y="5348288"/>
                <a:ext cx="82550" cy="85725"/>
              </a:xfrm>
              <a:custGeom>
                <a:avLst/>
                <a:gdLst>
                  <a:gd name="T0" fmla="*/ 1 w 22"/>
                  <a:gd name="T1" fmla="*/ 9 h 23"/>
                  <a:gd name="T2" fmla="*/ 3 w 22"/>
                  <a:gd name="T3" fmla="*/ 3 h 23"/>
                  <a:gd name="T4" fmla="*/ 9 w 22"/>
                  <a:gd name="T5" fmla="*/ 1 h 23"/>
                  <a:gd name="T6" fmla="*/ 16 w 22"/>
                  <a:gd name="T7" fmla="*/ 4 h 23"/>
                  <a:gd name="T8" fmla="*/ 20 w 22"/>
                  <a:gd name="T9" fmla="*/ 12 h 23"/>
                  <a:gd name="T10" fmla="*/ 22 w 22"/>
                  <a:gd name="T11" fmla="*/ 23 h 23"/>
                  <a:gd name="T12" fmla="*/ 11 w 22"/>
                  <a:gd name="T13" fmla="*/ 20 h 23"/>
                  <a:gd name="T14" fmla="*/ 4 w 22"/>
                  <a:gd name="T15" fmla="*/ 16 h 23"/>
                  <a:gd name="T16" fmla="*/ 1 w 22"/>
                  <a:gd name="T1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" h="23">
                    <a:moveTo>
                      <a:pt x="1" y="9"/>
                    </a:moveTo>
                    <a:cubicBezTo>
                      <a:pt x="0" y="7"/>
                      <a:pt x="1" y="4"/>
                      <a:pt x="3" y="3"/>
                    </a:cubicBezTo>
                    <a:cubicBezTo>
                      <a:pt x="4" y="1"/>
                      <a:pt x="7" y="0"/>
                      <a:pt x="9" y="1"/>
                    </a:cubicBezTo>
                    <a:cubicBezTo>
                      <a:pt x="11" y="1"/>
                      <a:pt x="14" y="2"/>
                      <a:pt x="16" y="4"/>
                    </a:cubicBezTo>
                    <a:cubicBezTo>
                      <a:pt x="18" y="7"/>
                      <a:pt x="19" y="9"/>
                      <a:pt x="20" y="12"/>
                    </a:cubicBezTo>
                    <a:cubicBezTo>
                      <a:pt x="20" y="14"/>
                      <a:pt x="20" y="20"/>
                      <a:pt x="22" y="23"/>
                    </a:cubicBezTo>
                    <a:cubicBezTo>
                      <a:pt x="20" y="20"/>
                      <a:pt x="14" y="20"/>
                      <a:pt x="11" y="20"/>
                    </a:cubicBezTo>
                    <a:cubicBezTo>
                      <a:pt x="9" y="20"/>
                      <a:pt x="6" y="18"/>
                      <a:pt x="4" y="16"/>
                    </a:cubicBezTo>
                    <a:cubicBezTo>
                      <a:pt x="2" y="14"/>
                      <a:pt x="1" y="12"/>
                      <a:pt x="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4267"/>
              </a:p>
            </p:txBody>
          </p:sp>
          <p:sp>
            <p:nvSpPr>
              <p:cNvPr id="85" name="Freeform 23"/>
              <p:cNvSpPr>
                <a:spLocks/>
              </p:cNvSpPr>
              <p:nvPr/>
            </p:nvSpPr>
            <p:spPr bwMode="auto">
              <a:xfrm>
                <a:off x="6696076" y="5253038"/>
                <a:ext cx="71438" cy="101600"/>
              </a:xfrm>
              <a:custGeom>
                <a:avLst/>
                <a:gdLst>
                  <a:gd name="T0" fmla="*/ 1 w 19"/>
                  <a:gd name="T1" fmla="*/ 6 h 27"/>
                  <a:gd name="T2" fmla="*/ 6 w 19"/>
                  <a:gd name="T3" fmla="*/ 1 h 27"/>
                  <a:gd name="T4" fmla="*/ 12 w 19"/>
                  <a:gd name="T5" fmla="*/ 2 h 27"/>
                  <a:gd name="T6" fmla="*/ 17 w 19"/>
                  <a:gd name="T7" fmla="*/ 8 h 27"/>
                  <a:gd name="T8" fmla="*/ 18 w 19"/>
                  <a:gd name="T9" fmla="*/ 16 h 27"/>
                  <a:gd name="T10" fmla="*/ 16 w 19"/>
                  <a:gd name="T11" fmla="*/ 27 h 27"/>
                  <a:gd name="T12" fmla="*/ 7 w 19"/>
                  <a:gd name="T13" fmla="*/ 20 h 27"/>
                  <a:gd name="T14" fmla="*/ 2 w 19"/>
                  <a:gd name="T15" fmla="*/ 14 h 27"/>
                  <a:gd name="T16" fmla="*/ 1 w 19"/>
                  <a:gd name="T17" fmla="*/ 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27">
                    <a:moveTo>
                      <a:pt x="1" y="6"/>
                    </a:moveTo>
                    <a:cubicBezTo>
                      <a:pt x="2" y="4"/>
                      <a:pt x="3" y="2"/>
                      <a:pt x="6" y="1"/>
                    </a:cubicBezTo>
                    <a:cubicBezTo>
                      <a:pt x="8" y="0"/>
                      <a:pt x="10" y="1"/>
                      <a:pt x="12" y="2"/>
                    </a:cubicBezTo>
                    <a:cubicBezTo>
                      <a:pt x="14" y="3"/>
                      <a:pt x="16" y="5"/>
                      <a:pt x="17" y="8"/>
                    </a:cubicBezTo>
                    <a:cubicBezTo>
                      <a:pt x="18" y="11"/>
                      <a:pt x="19" y="13"/>
                      <a:pt x="18" y="16"/>
                    </a:cubicBezTo>
                    <a:cubicBezTo>
                      <a:pt x="17" y="19"/>
                      <a:pt x="15" y="24"/>
                      <a:pt x="16" y="27"/>
                    </a:cubicBezTo>
                    <a:cubicBezTo>
                      <a:pt x="15" y="24"/>
                      <a:pt x="9" y="22"/>
                      <a:pt x="7" y="20"/>
                    </a:cubicBezTo>
                    <a:cubicBezTo>
                      <a:pt x="4" y="19"/>
                      <a:pt x="3" y="17"/>
                      <a:pt x="2" y="14"/>
                    </a:cubicBezTo>
                    <a:cubicBezTo>
                      <a:pt x="1" y="12"/>
                      <a:pt x="0" y="9"/>
                      <a:pt x="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4267"/>
              </a:p>
            </p:txBody>
          </p:sp>
          <p:sp>
            <p:nvSpPr>
              <p:cNvPr id="86" name="Freeform 24"/>
              <p:cNvSpPr>
                <a:spLocks/>
              </p:cNvSpPr>
              <p:nvPr/>
            </p:nvSpPr>
            <p:spPr bwMode="auto">
              <a:xfrm>
                <a:off x="6462713" y="5495925"/>
                <a:ext cx="104775" cy="63500"/>
              </a:xfrm>
              <a:custGeom>
                <a:avLst/>
                <a:gdLst>
                  <a:gd name="T0" fmla="*/ 3 w 28"/>
                  <a:gd name="T1" fmla="*/ 12 h 17"/>
                  <a:gd name="T2" fmla="*/ 1 w 28"/>
                  <a:gd name="T3" fmla="*/ 6 h 17"/>
                  <a:gd name="T4" fmla="*/ 6 w 28"/>
                  <a:gd name="T5" fmla="*/ 1 h 17"/>
                  <a:gd name="T6" fmla="*/ 14 w 28"/>
                  <a:gd name="T7" fmla="*/ 0 h 17"/>
                  <a:gd name="T8" fmla="*/ 20 w 28"/>
                  <a:gd name="T9" fmla="*/ 5 h 17"/>
                  <a:gd name="T10" fmla="*/ 28 w 28"/>
                  <a:gd name="T11" fmla="*/ 13 h 17"/>
                  <a:gd name="T12" fmla="*/ 17 w 28"/>
                  <a:gd name="T13" fmla="*/ 16 h 17"/>
                  <a:gd name="T14" fmla="*/ 9 w 28"/>
                  <a:gd name="T15" fmla="*/ 17 h 17"/>
                  <a:gd name="T16" fmla="*/ 3 w 28"/>
                  <a:gd name="T1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17">
                    <a:moveTo>
                      <a:pt x="3" y="12"/>
                    </a:moveTo>
                    <a:cubicBezTo>
                      <a:pt x="1" y="10"/>
                      <a:pt x="0" y="8"/>
                      <a:pt x="1" y="6"/>
                    </a:cubicBezTo>
                    <a:cubicBezTo>
                      <a:pt x="2" y="3"/>
                      <a:pt x="3" y="2"/>
                      <a:pt x="6" y="1"/>
                    </a:cubicBezTo>
                    <a:cubicBezTo>
                      <a:pt x="8" y="0"/>
                      <a:pt x="11" y="0"/>
                      <a:pt x="14" y="0"/>
                    </a:cubicBezTo>
                    <a:cubicBezTo>
                      <a:pt x="17" y="1"/>
                      <a:pt x="19" y="2"/>
                      <a:pt x="20" y="5"/>
                    </a:cubicBezTo>
                    <a:cubicBezTo>
                      <a:pt x="22" y="7"/>
                      <a:pt x="25" y="12"/>
                      <a:pt x="28" y="13"/>
                    </a:cubicBezTo>
                    <a:cubicBezTo>
                      <a:pt x="25" y="12"/>
                      <a:pt x="20" y="15"/>
                      <a:pt x="17" y="16"/>
                    </a:cubicBezTo>
                    <a:cubicBezTo>
                      <a:pt x="15" y="17"/>
                      <a:pt x="12" y="17"/>
                      <a:pt x="9" y="17"/>
                    </a:cubicBezTo>
                    <a:cubicBezTo>
                      <a:pt x="6" y="16"/>
                      <a:pt x="4" y="14"/>
                      <a:pt x="3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4267"/>
              </a:p>
            </p:txBody>
          </p:sp>
        </p:grpSp>
      </p:grpSp>
      <p:sp>
        <p:nvSpPr>
          <p:cNvPr id="68" name="KSO_Shape"/>
          <p:cNvSpPr>
            <a:spLocks/>
          </p:cNvSpPr>
          <p:nvPr/>
        </p:nvSpPr>
        <p:spPr bwMode="auto">
          <a:xfrm>
            <a:off x="10453891" y="3593873"/>
            <a:ext cx="370549" cy="366843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70" name="Freeform 151"/>
          <p:cNvSpPr>
            <a:spLocks noEditPoints="1"/>
          </p:cNvSpPr>
          <p:nvPr/>
        </p:nvSpPr>
        <p:spPr bwMode="auto">
          <a:xfrm>
            <a:off x="10515041" y="1944542"/>
            <a:ext cx="248248" cy="371637"/>
          </a:xfrm>
          <a:custGeom>
            <a:avLst/>
            <a:gdLst>
              <a:gd name="T0" fmla="*/ 72 w 143"/>
              <a:gd name="T1" fmla="*/ 214 h 214"/>
              <a:gd name="T2" fmla="*/ 96 w 143"/>
              <a:gd name="T3" fmla="*/ 204 h 214"/>
              <a:gd name="T4" fmla="*/ 48 w 143"/>
              <a:gd name="T5" fmla="*/ 204 h 214"/>
              <a:gd name="T6" fmla="*/ 72 w 143"/>
              <a:gd name="T7" fmla="*/ 214 h 214"/>
              <a:gd name="T8" fmla="*/ 105 w 143"/>
              <a:gd name="T9" fmla="*/ 183 h 214"/>
              <a:gd name="T10" fmla="*/ 39 w 143"/>
              <a:gd name="T11" fmla="*/ 183 h 214"/>
              <a:gd name="T12" fmla="*/ 33 w 143"/>
              <a:gd name="T13" fmla="*/ 190 h 214"/>
              <a:gd name="T14" fmla="*/ 39 w 143"/>
              <a:gd name="T15" fmla="*/ 196 h 214"/>
              <a:gd name="T16" fmla="*/ 105 w 143"/>
              <a:gd name="T17" fmla="*/ 196 h 214"/>
              <a:gd name="T18" fmla="*/ 111 w 143"/>
              <a:gd name="T19" fmla="*/ 190 h 214"/>
              <a:gd name="T20" fmla="*/ 105 w 143"/>
              <a:gd name="T21" fmla="*/ 183 h 214"/>
              <a:gd name="T22" fmla="*/ 105 w 143"/>
              <a:gd name="T23" fmla="*/ 164 h 214"/>
              <a:gd name="T24" fmla="*/ 39 w 143"/>
              <a:gd name="T25" fmla="*/ 164 h 214"/>
              <a:gd name="T26" fmla="*/ 33 w 143"/>
              <a:gd name="T27" fmla="*/ 171 h 214"/>
              <a:gd name="T28" fmla="*/ 39 w 143"/>
              <a:gd name="T29" fmla="*/ 177 h 214"/>
              <a:gd name="T30" fmla="*/ 105 w 143"/>
              <a:gd name="T31" fmla="*/ 177 h 214"/>
              <a:gd name="T32" fmla="*/ 111 w 143"/>
              <a:gd name="T33" fmla="*/ 171 h 214"/>
              <a:gd name="T34" fmla="*/ 105 w 143"/>
              <a:gd name="T35" fmla="*/ 164 h 214"/>
              <a:gd name="T36" fmla="*/ 72 w 143"/>
              <a:gd name="T37" fmla="*/ 0 h 214"/>
              <a:gd name="T38" fmla="*/ 0 w 143"/>
              <a:gd name="T39" fmla="*/ 71 h 214"/>
              <a:gd name="T40" fmla="*/ 32 w 143"/>
              <a:gd name="T41" fmla="*/ 138 h 214"/>
              <a:gd name="T42" fmla="*/ 37 w 143"/>
              <a:gd name="T43" fmla="*/ 158 h 214"/>
              <a:gd name="T44" fmla="*/ 107 w 143"/>
              <a:gd name="T45" fmla="*/ 158 h 214"/>
              <a:gd name="T46" fmla="*/ 112 w 143"/>
              <a:gd name="T47" fmla="*/ 138 h 214"/>
              <a:gd name="T48" fmla="*/ 143 w 143"/>
              <a:gd name="T49" fmla="*/ 71 h 214"/>
              <a:gd name="T50" fmla="*/ 72 w 143"/>
              <a:gd name="T51" fmla="*/ 0 h 214"/>
              <a:gd name="T52" fmla="*/ 115 w 143"/>
              <a:gd name="T53" fmla="*/ 84 h 214"/>
              <a:gd name="T54" fmla="*/ 93 w 143"/>
              <a:gd name="T55" fmla="*/ 144 h 214"/>
              <a:gd name="T56" fmla="*/ 92 w 143"/>
              <a:gd name="T57" fmla="*/ 146 h 214"/>
              <a:gd name="T58" fmla="*/ 83 w 143"/>
              <a:gd name="T59" fmla="*/ 146 h 214"/>
              <a:gd name="T60" fmla="*/ 83 w 143"/>
              <a:gd name="T61" fmla="*/ 143 h 214"/>
              <a:gd name="T62" fmla="*/ 98 w 143"/>
              <a:gd name="T63" fmla="*/ 93 h 214"/>
              <a:gd name="T64" fmla="*/ 97 w 143"/>
              <a:gd name="T65" fmla="*/ 93 h 214"/>
              <a:gd name="T66" fmla="*/ 96 w 143"/>
              <a:gd name="T67" fmla="*/ 93 h 214"/>
              <a:gd name="T68" fmla="*/ 85 w 143"/>
              <a:gd name="T69" fmla="*/ 88 h 214"/>
              <a:gd name="T70" fmla="*/ 73 w 143"/>
              <a:gd name="T71" fmla="*/ 93 h 214"/>
              <a:gd name="T72" fmla="*/ 59 w 143"/>
              <a:gd name="T73" fmla="*/ 87 h 214"/>
              <a:gd name="T74" fmla="*/ 45 w 143"/>
              <a:gd name="T75" fmla="*/ 92 h 214"/>
              <a:gd name="T76" fmla="*/ 59 w 143"/>
              <a:gd name="T77" fmla="*/ 143 h 214"/>
              <a:gd name="T78" fmla="*/ 60 w 143"/>
              <a:gd name="T79" fmla="*/ 146 h 214"/>
              <a:gd name="T80" fmla="*/ 50 w 143"/>
              <a:gd name="T81" fmla="*/ 146 h 214"/>
              <a:gd name="T82" fmla="*/ 50 w 143"/>
              <a:gd name="T83" fmla="*/ 144 h 214"/>
              <a:gd name="T84" fmla="*/ 30 w 143"/>
              <a:gd name="T85" fmla="*/ 84 h 214"/>
              <a:gd name="T86" fmla="*/ 29 w 143"/>
              <a:gd name="T87" fmla="*/ 84 h 214"/>
              <a:gd name="T88" fmla="*/ 29 w 143"/>
              <a:gd name="T89" fmla="*/ 83 h 214"/>
              <a:gd name="T90" fmla="*/ 29 w 143"/>
              <a:gd name="T91" fmla="*/ 82 h 214"/>
              <a:gd name="T92" fmla="*/ 29 w 143"/>
              <a:gd name="T93" fmla="*/ 82 h 214"/>
              <a:gd name="T94" fmla="*/ 30 w 143"/>
              <a:gd name="T95" fmla="*/ 76 h 214"/>
              <a:gd name="T96" fmla="*/ 37 w 143"/>
              <a:gd name="T97" fmla="*/ 77 h 214"/>
              <a:gd name="T98" fmla="*/ 37 w 143"/>
              <a:gd name="T99" fmla="*/ 77 h 214"/>
              <a:gd name="T100" fmla="*/ 45 w 143"/>
              <a:gd name="T101" fmla="*/ 82 h 214"/>
              <a:gd name="T102" fmla="*/ 56 w 143"/>
              <a:gd name="T103" fmla="*/ 77 h 214"/>
              <a:gd name="T104" fmla="*/ 60 w 143"/>
              <a:gd name="T105" fmla="*/ 75 h 214"/>
              <a:gd name="T106" fmla="*/ 63 w 143"/>
              <a:gd name="T107" fmla="*/ 77 h 214"/>
              <a:gd name="T108" fmla="*/ 73 w 143"/>
              <a:gd name="T109" fmla="*/ 83 h 214"/>
              <a:gd name="T110" fmla="*/ 82 w 143"/>
              <a:gd name="T111" fmla="*/ 78 h 214"/>
              <a:gd name="T112" fmla="*/ 86 w 143"/>
              <a:gd name="T113" fmla="*/ 76 h 214"/>
              <a:gd name="T114" fmla="*/ 90 w 143"/>
              <a:gd name="T115" fmla="*/ 78 h 214"/>
              <a:gd name="T116" fmla="*/ 97 w 143"/>
              <a:gd name="T117" fmla="*/ 83 h 214"/>
              <a:gd name="T118" fmla="*/ 97 w 143"/>
              <a:gd name="T119" fmla="*/ 83 h 214"/>
              <a:gd name="T120" fmla="*/ 107 w 143"/>
              <a:gd name="T121" fmla="*/ 78 h 214"/>
              <a:gd name="T122" fmla="*/ 114 w 143"/>
              <a:gd name="T123" fmla="*/ 77 h 214"/>
              <a:gd name="T124" fmla="*/ 115 w 143"/>
              <a:gd name="T125" fmla="*/ 8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3" h="214">
                <a:moveTo>
                  <a:pt x="72" y="214"/>
                </a:moveTo>
                <a:cubicBezTo>
                  <a:pt x="82" y="214"/>
                  <a:pt x="91" y="210"/>
                  <a:pt x="96" y="204"/>
                </a:cubicBezTo>
                <a:cubicBezTo>
                  <a:pt x="48" y="204"/>
                  <a:pt x="48" y="204"/>
                  <a:pt x="48" y="204"/>
                </a:cubicBezTo>
                <a:cubicBezTo>
                  <a:pt x="53" y="210"/>
                  <a:pt x="62" y="214"/>
                  <a:pt x="72" y="214"/>
                </a:cubicBezTo>
                <a:close/>
                <a:moveTo>
                  <a:pt x="105" y="183"/>
                </a:moveTo>
                <a:cubicBezTo>
                  <a:pt x="39" y="183"/>
                  <a:pt x="39" y="183"/>
                  <a:pt x="39" y="183"/>
                </a:cubicBezTo>
                <a:cubicBezTo>
                  <a:pt x="35" y="183"/>
                  <a:pt x="33" y="186"/>
                  <a:pt x="33" y="190"/>
                </a:cubicBezTo>
                <a:cubicBezTo>
                  <a:pt x="33" y="193"/>
                  <a:pt x="35" y="196"/>
                  <a:pt x="39" y="196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108" y="196"/>
                  <a:pt x="111" y="193"/>
                  <a:pt x="111" y="190"/>
                </a:cubicBezTo>
                <a:cubicBezTo>
                  <a:pt x="111" y="186"/>
                  <a:pt x="108" y="183"/>
                  <a:pt x="105" y="183"/>
                </a:cubicBezTo>
                <a:close/>
                <a:moveTo>
                  <a:pt x="105" y="164"/>
                </a:moveTo>
                <a:cubicBezTo>
                  <a:pt x="39" y="164"/>
                  <a:pt x="39" y="164"/>
                  <a:pt x="39" y="164"/>
                </a:cubicBezTo>
                <a:cubicBezTo>
                  <a:pt x="35" y="164"/>
                  <a:pt x="33" y="167"/>
                  <a:pt x="33" y="171"/>
                </a:cubicBezTo>
                <a:cubicBezTo>
                  <a:pt x="33" y="174"/>
                  <a:pt x="35" y="177"/>
                  <a:pt x="39" y="177"/>
                </a:cubicBezTo>
                <a:cubicBezTo>
                  <a:pt x="105" y="177"/>
                  <a:pt x="105" y="177"/>
                  <a:pt x="105" y="177"/>
                </a:cubicBezTo>
                <a:cubicBezTo>
                  <a:pt x="108" y="177"/>
                  <a:pt x="111" y="174"/>
                  <a:pt x="111" y="171"/>
                </a:cubicBezTo>
                <a:cubicBezTo>
                  <a:pt x="111" y="167"/>
                  <a:pt x="108" y="164"/>
                  <a:pt x="105" y="164"/>
                </a:cubicBezTo>
                <a:close/>
                <a:moveTo>
                  <a:pt x="72" y="0"/>
                </a:moveTo>
                <a:cubicBezTo>
                  <a:pt x="32" y="0"/>
                  <a:pt x="0" y="32"/>
                  <a:pt x="0" y="71"/>
                </a:cubicBezTo>
                <a:cubicBezTo>
                  <a:pt x="0" y="98"/>
                  <a:pt x="19" y="117"/>
                  <a:pt x="32" y="138"/>
                </a:cubicBezTo>
                <a:cubicBezTo>
                  <a:pt x="35" y="144"/>
                  <a:pt x="37" y="158"/>
                  <a:pt x="37" y="158"/>
                </a:cubicBezTo>
                <a:cubicBezTo>
                  <a:pt x="107" y="158"/>
                  <a:pt x="107" y="158"/>
                  <a:pt x="107" y="158"/>
                </a:cubicBezTo>
                <a:cubicBezTo>
                  <a:pt x="107" y="158"/>
                  <a:pt x="109" y="144"/>
                  <a:pt x="112" y="138"/>
                </a:cubicBezTo>
                <a:cubicBezTo>
                  <a:pt x="125" y="117"/>
                  <a:pt x="143" y="98"/>
                  <a:pt x="143" y="71"/>
                </a:cubicBezTo>
                <a:cubicBezTo>
                  <a:pt x="143" y="32"/>
                  <a:pt x="111" y="0"/>
                  <a:pt x="72" y="0"/>
                </a:cubicBezTo>
                <a:close/>
                <a:moveTo>
                  <a:pt x="115" y="84"/>
                </a:moveTo>
                <a:cubicBezTo>
                  <a:pt x="102" y="100"/>
                  <a:pt x="95" y="120"/>
                  <a:pt x="93" y="144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83" y="146"/>
                  <a:pt x="83" y="146"/>
                  <a:pt x="83" y="146"/>
                </a:cubicBezTo>
                <a:cubicBezTo>
                  <a:pt x="83" y="143"/>
                  <a:pt x="83" y="143"/>
                  <a:pt x="83" y="143"/>
                </a:cubicBezTo>
                <a:cubicBezTo>
                  <a:pt x="85" y="124"/>
                  <a:pt x="90" y="107"/>
                  <a:pt x="98" y="93"/>
                </a:cubicBezTo>
                <a:cubicBezTo>
                  <a:pt x="97" y="93"/>
                  <a:pt x="97" y="93"/>
                  <a:pt x="97" y="93"/>
                </a:cubicBezTo>
                <a:cubicBezTo>
                  <a:pt x="96" y="93"/>
                  <a:pt x="96" y="93"/>
                  <a:pt x="96" y="93"/>
                </a:cubicBezTo>
                <a:cubicBezTo>
                  <a:pt x="93" y="92"/>
                  <a:pt x="89" y="92"/>
                  <a:pt x="85" y="88"/>
                </a:cubicBezTo>
                <a:cubicBezTo>
                  <a:pt x="82" y="91"/>
                  <a:pt x="77" y="93"/>
                  <a:pt x="73" y="93"/>
                </a:cubicBezTo>
                <a:cubicBezTo>
                  <a:pt x="68" y="93"/>
                  <a:pt x="63" y="91"/>
                  <a:pt x="59" y="87"/>
                </a:cubicBezTo>
                <a:cubicBezTo>
                  <a:pt x="55" y="90"/>
                  <a:pt x="50" y="92"/>
                  <a:pt x="45" y="92"/>
                </a:cubicBezTo>
                <a:cubicBezTo>
                  <a:pt x="57" y="114"/>
                  <a:pt x="59" y="137"/>
                  <a:pt x="59" y="143"/>
                </a:cubicBezTo>
                <a:cubicBezTo>
                  <a:pt x="60" y="146"/>
                  <a:pt x="60" y="146"/>
                  <a:pt x="6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49" y="135"/>
                  <a:pt x="46" y="107"/>
                  <a:pt x="30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3"/>
                  <a:pt x="29" y="83"/>
                  <a:pt x="29" y="82"/>
                </a:cubicBezTo>
                <a:cubicBezTo>
                  <a:pt x="29" y="82"/>
                  <a:pt x="29" y="82"/>
                  <a:pt x="29" y="82"/>
                </a:cubicBezTo>
                <a:cubicBezTo>
                  <a:pt x="27" y="80"/>
                  <a:pt x="28" y="77"/>
                  <a:pt x="30" y="76"/>
                </a:cubicBezTo>
                <a:cubicBezTo>
                  <a:pt x="32" y="74"/>
                  <a:pt x="35" y="75"/>
                  <a:pt x="37" y="77"/>
                </a:cubicBezTo>
                <a:cubicBezTo>
                  <a:pt x="37" y="77"/>
                  <a:pt x="37" y="77"/>
                  <a:pt x="37" y="77"/>
                </a:cubicBezTo>
                <a:cubicBezTo>
                  <a:pt x="39" y="80"/>
                  <a:pt x="42" y="82"/>
                  <a:pt x="45" y="82"/>
                </a:cubicBezTo>
                <a:cubicBezTo>
                  <a:pt x="48" y="82"/>
                  <a:pt x="52" y="81"/>
                  <a:pt x="56" y="77"/>
                </a:cubicBezTo>
                <a:cubicBezTo>
                  <a:pt x="57" y="76"/>
                  <a:pt x="58" y="75"/>
                  <a:pt x="60" y="75"/>
                </a:cubicBezTo>
                <a:cubicBezTo>
                  <a:pt x="61" y="76"/>
                  <a:pt x="62" y="76"/>
                  <a:pt x="63" y="77"/>
                </a:cubicBezTo>
                <a:cubicBezTo>
                  <a:pt x="67" y="81"/>
                  <a:pt x="70" y="83"/>
                  <a:pt x="73" y="83"/>
                </a:cubicBezTo>
                <a:cubicBezTo>
                  <a:pt x="77" y="83"/>
                  <a:pt x="80" y="80"/>
                  <a:pt x="82" y="78"/>
                </a:cubicBezTo>
                <a:cubicBezTo>
                  <a:pt x="83" y="77"/>
                  <a:pt x="84" y="76"/>
                  <a:pt x="86" y="76"/>
                </a:cubicBezTo>
                <a:cubicBezTo>
                  <a:pt x="87" y="76"/>
                  <a:pt x="89" y="77"/>
                  <a:pt x="90" y="78"/>
                </a:cubicBezTo>
                <a:cubicBezTo>
                  <a:pt x="91" y="80"/>
                  <a:pt x="93" y="83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101" y="83"/>
                  <a:pt x="104" y="81"/>
                  <a:pt x="107" y="78"/>
                </a:cubicBezTo>
                <a:cubicBezTo>
                  <a:pt x="109" y="76"/>
                  <a:pt x="112" y="75"/>
                  <a:pt x="114" y="77"/>
                </a:cubicBezTo>
                <a:cubicBezTo>
                  <a:pt x="116" y="79"/>
                  <a:pt x="116" y="82"/>
                  <a:pt x="115" y="8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/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35" name="Freeform 15"/>
          <p:cNvSpPr>
            <a:spLocks noEditPoints="1"/>
          </p:cNvSpPr>
          <p:nvPr/>
        </p:nvSpPr>
        <p:spPr bwMode="auto">
          <a:xfrm>
            <a:off x="10440456" y="2793927"/>
            <a:ext cx="397419" cy="318213"/>
          </a:xfrm>
          <a:custGeom>
            <a:avLst/>
            <a:gdLst>
              <a:gd name="T0" fmla="*/ 93 w 341"/>
              <a:gd name="T1" fmla="*/ 57 h 272"/>
              <a:gd name="T2" fmla="*/ 318 w 341"/>
              <a:gd name="T3" fmla="*/ 57 h 272"/>
              <a:gd name="T4" fmla="*/ 327 w 341"/>
              <a:gd name="T5" fmla="*/ 59 h 272"/>
              <a:gd name="T6" fmla="*/ 205 w 341"/>
              <a:gd name="T7" fmla="*/ 152 h 272"/>
              <a:gd name="T8" fmla="*/ 82 w 341"/>
              <a:gd name="T9" fmla="*/ 60 h 272"/>
              <a:gd name="T10" fmla="*/ 93 w 341"/>
              <a:gd name="T11" fmla="*/ 57 h 272"/>
              <a:gd name="T12" fmla="*/ 51 w 341"/>
              <a:gd name="T13" fmla="*/ 131 h 272"/>
              <a:gd name="T14" fmla="*/ 58 w 341"/>
              <a:gd name="T15" fmla="*/ 153 h 272"/>
              <a:gd name="T16" fmla="*/ 70 w 341"/>
              <a:gd name="T17" fmla="*/ 153 h 272"/>
              <a:gd name="T18" fmla="*/ 70 w 341"/>
              <a:gd name="T19" fmla="*/ 185 h 272"/>
              <a:gd name="T20" fmla="*/ 0 w 341"/>
              <a:gd name="T21" fmla="*/ 185 h 272"/>
              <a:gd name="T22" fmla="*/ 7 w 341"/>
              <a:gd name="T23" fmla="*/ 207 h 272"/>
              <a:gd name="T24" fmla="*/ 70 w 341"/>
              <a:gd name="T25" fmla="*/ 207 h 272"/>
              <a:gd name="T26" fmla="*/ 71 w 341"/>
              <a:gd name="T27" fmla="*/ 214 h 272"/>
              <a:gd name="T28" fmla="*/ 163 w 341"/>
              <a:gd name="T29" fmla="*/ 147 h 272"/>
              <a:gd name="T30" fmla="*/ 70 w 341"/>
              <a:gd name="T31" fmla="*/ 78 h 272"/>
              <a:gd name="T32" fmla="*/ 70 w 341"/>
              <a:gd name="T33" fmla="*/ 80 h 272"/>
              <a:gd name="T34" fmla="*/ 70 w 341"/>
              <a:gd name="T35" fmla="*/ 131 h 272"/>
              <a:gd name="T36" fmla="*/ 51 w 341"/>
              <a:gd name="T37" fmla="*/ 131 h 272"/>
              <a:gd name="T38" fmla="*/ 46 w 341"/>
              <a:gd name="T39" fmla="*/ 250 h 272"/>
              <a:gd name="T40" fmla="*/ 198 w 341"/>
              <a:gd name="T41" fmla="*/ 250 h 272"/>
              <a:gd name="T42" fmla="*/ 203 w 341"/>
              <a:gd name="T43" fmla="*/ 272 h 272"/>
              <a:gd name="T44" fmla="*/ 51 w 341"/>
              <a:gd name="T45" fmla="*/ 272 h 272"/>
              <a:gd name="T46" fmla="*/ 46 w 341"/>
              <a:gd name="T47" fmla="*/ 250 h 272"/>
              <a:gd name="T48" fmla="*/ 111 w 341"/>
              <a:gd name="T49" fmla="*/ 0 h 272"/>
              <a:gd name="T50" fmla="*/ 264 w 341"/>
              <a:gd name="T51" fmla="*/ 0 h 272"/>
              <a:gd name="T52" fmla="*/ 269 w 341"/>
              <a:gd name="T53" fmla="*/ 21 h 272"/>
              <a:gd name="T54" fmla="*/ 198 w 341"/>
              <a:gd name="T55" fmla="*/ 21 h 272"/>
              <a:gd name="T56" fmla="*/ 203 w 341"/>
              <a:gd name="T57" fmla="*/ 41 h 272"/>
              <a:gd name="T58" fmla="*/ 29 w 341"/>
              <a:gd name="T59" fmla="*/ 41 h 272"/>
              <a:gd name="T60" fmla="*/ 23 w 341"/>
              <a:gd name="T61" fmla="*/ 17 h 272"/>
              <a:gd name="T62" fmla="*/ 115 w 341"/>
              <a:gd name="T63" fmla="*/ 17 h 272"/>
              <a:gd name="T64" fmla="*/ 111 w 341"/>
              <a:gd name="T65" fmla="*/ 0 h 272"/>
              <a:gd name="T66" fmla="*/ 341 w 341"/>
              <a:gd name="T67" fmla="*/ 75 h 272"/>
              <a:gd name="T68" fmla="*/ 249 w 341"/>
              <a:gd name="T69" fmla="*/ 146 h 272"/>
              <a:gd name="T70" fmla="*/ 340 w 341"/>
              <a:gd name="T71" fmla="*/ 213 h 272"/>
              <a:gd name="T72" fmla="*/ 341 w 341"/>
              <a:gd name="T73" fmla="*/ 206 h 272"/>
              <a:gd name="T74" fmla="*/ 341 w 341"/>
              <a:gd name="T75" fmla="*/ 80 h 272"/>
              <a:gd name="T76" fmla="*/ 341 w 341"/>
              <a:gd name="T77" fmla="*/ 75 h 272"/>
              <a:gd name="T78" fmla="*/ 325 w 341"/>
              <a:gd name="T79" fmla="*/ 228 h 272"/>
              <a:gd name="T80" fmla="*/ 318 w 341"/>
              <a:gd name="T81" fmla="*/ 229 h 272"/>
              <a:gd name="T82" fmla="*/ 93 w 341"/>
              <a:gd name="T83" fmla="*/ 229 h 272"/>
              <a:gd name="T84" fmla="*/ 88 w 341"/>
              <a:gd name="T85" fmla="*/ 229 h 272"/>
              <a:gd name="T86" fmla="*/ 181 w 341"/>
              <a:gd name="T87" fmla="*/ 161 h 272"/>
              <a:gd name="T88" fmla="*/ 199 w 341"/>
              <a:gd name="T89" fmla="*/ 174 h 272"/>
              <a:gd name="T90" fmla="*/ 206 w 341"/>
              <a:gd name="T91" fmla="*/ 179 h 272"/>
              <a:gd name="T92" fmla="*/ 212 w 341"/>
              <a:gd name="T93" fmla="*/ 174 h 272"/>
              <a:gd name="T94" fmla="*/ 231 w 341"/>
              <a:gd name="T95" fmla="*/ 160 h 272"/>
              <a:gd name="T96" fmla="*/ 325 w 341"/>
              <a:gd name="T97" fmla="*/ 228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41" h="272">
                <a:moveTo>
                  <a:pt x="93" y="57"/>
                </a:moveTo>
                <a:cubicBezTo>
                  <a:pt x="318" y="57"/>
                  <a:pt x="318" y="57"/>
                  <a:pt x="318" y="57"/>
                </a:cubicBezTo>
                <a:cubicBezTo>
                  <a:pt x="321" y="57"/>
                  <a:pt x="324" y="58"/>
                  <a:pt x="327" y="59"/>
                </a:cubicBezTo>
                <a:cubicBezTo>
                  <a:pt x="205" y="152"/>
                  <a:pt x="205" y="152"/>
                  <a:pt x="205" y="152"/>
                </a:cubicBezTo>
                <a:cubicBezTo>
                  <a:pt x="82" y="60"/>
                  <a:pt x="82" y="60"/>
                  <a:pt x="82" y="60"/>
                </a:cubicBezTo>
                <a:cubicBezTo>
                  <a:pt x="85" y="58"/>
                  <a:pt x="89" y="57"/>
                  <a:pt x="93" y="57"/>
                </a:cubicBezTo>
                <a:close/>
                <a:moveTo>
                  <a:pt x="51" y="131"/>
                </a:moveTo>
                <a:cubicBezTo>
                  <a:pt x="58" y="153"/>
                  <a:pt x="58" y="153"/>
                  <a:pt x="58" y="153"/>
                </a:cubicBezTo>
                <a:cubicBezTo>
                  <a:pt x="70" y="153"/>
                  <a:pt x="70" y="153"/>
                  <a:pt x="70" y="153"/>
                </a:cubicBezTo>
                <a:cubicBezTo>
                  <a:pt x="70" y="185"/>
                  <a:pt x="70" y="185"/>
                  <a:pt x="70" y="185"/>
                </a:cubicBezTo>
                <a:cubicBezTo>
                  <a:pt x="0" y="185"/>
                  <a:pt x="0" y="185"/>
                  <a:pt x="0" y="185"/>
                </a:cubicBezTo>
                <a:cubicBezTo>
                  <a:pt x="7" y="207"/>
                  <a:pt x="7" y="207"/>
                  <a:pt x="7" y="207"/>
                </a:cubicBezTo>
                <a:cubicBezTo>
                  <a:pt x="70" y="207"/>
                  <a:pt x="70" y="207"/>
                  <a:pt x="70" y="207"/>
                </a:cubicBezTo>
                <a:cubicBezTo>
                  <a:pt x="70" y="209"/>
                  <a:pt x="70" y="212"/>
                  <a:pt x="71" y="214"/>
                </a:cubicBezTo>
                <a:cubicBezTo>
                  <a:pt x="163" y="147"/>
                  <a:pt x="163" y="147"/>
                  <a:pt x="163" y="147"/>
                </a:cubicBezTo>
                <a:cubicBezTo>
                  <a:pt x="70" y="78"/>
                  <a:pt x="70" y="78"/>
                  <a:pt x="70" y="78"/>
                </a:cubicBezTo>
                <a:cubicBezTo>
                  <a:pt x="70" y="78"/>
                  <a:pt x="70" y="79"/>
                  <a:pt x="70" y="80"/>
                </a:cubicBezTo>
                <a:cubicBezTo>
                  <a:pt x="70" y="131"/>
                  <a:pt x="70" y="131"/>
                  <a:pt x="70" y="131"/>
                </a:cubicBezTo>
                <a:cubicBezTo>
                  <a:pt x="51" y="131"/>
                  <a:pt x="51" y="131"/>
                  <a:pt x="51" y="131"/>
                </a:cubicBezTo>
                <a:close/>
                <a:moveTo>
                  <a:pt x="46" y="250"/>
                </a:moveTo>
                <a:cubicBezTo>
                  <a:pt x="198" y="250"/>
                  <a:pt x="198" y="250"/>
                  <a:pt x="198" y="250"/>
                </a:cubicBezTo>
                <a:cubicBezTo>
                  <a:pt x="203" y="272"/>
                  <a:pt x="203" y="272"/>
                  <a:pt x="203" y="272"/>
                </a:cubicBezTo>
                <a:cubicBezTo>
                  <a:pt x="51" y="272"/>
                  <a:pt x="51" y="272"/>
                  <a:pt x="51" y="272"/>
                </a:cubicBezTo>
                <a:cubicBezTo>
                  <a:pt x="46" y="250"/>
                  <a:pt x="46" y="250"/>
                  <a:pt x="46" y="250"/>
                </a:cubicBezTo>
                <a:close/>
                <a:moveTo>
                  <a:pt x="111" y="0"/>
                </a:moveTo>
                <a:cubicBezTo>
                  <a:pt x="264" y="0"/>
                  <a:pt x="264" y="0"/>
                  <a:pt x="264" y="0"/>
                </a:cubicBezTo>
                <a:cubicBezTo>
                  <a:pt x="269" y="21"/>
                  <a:pt x="269" y="21"/>
                  <a:pt x="269" y="21"/>
                </a:cubicBezTo>
                <a:cubicBezTo>
                  <a:pt x="198" y="21"/>
                  <a:pt x="198" y="21"/>
                  <a:pt x="198" y="21"/>
                </a:cubicBezTo>
                <a:cubicBezTo>
                  <a:pt x="203" y="41"/>
                  <a:pt x="203" y="41"/>
                  <a:pt x="203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3" y="17"/>
                  <a:pt x="23" y="17"/>
                  <a:pt x="23" y="17"/>
                </a:cubicBezTo>
                <a:cubicBezTo>
                  <a:pt x="115" y="17"/>
                  <a:pt x="115" y="17"/>
                  <a:pt x="115" y="17"/>
                </a:cubicBezTo>
                <a:cubicBezTo>
                  <a:pt x="111" y="0"/>
                  <a:pt x="111" y="0"/>
                  <a:pt x="111" y="0"/>
                </a:cubicBezTo>
                <a:close/>
                <a:moveTo>
                  <a:pt x="341" y="75"/>
                </a:moveTo>
                <a:cubicBezTo>
                  <a:pt x="249" y="146"/>
                  <a:pt x="249" y="146"/>
                  <a:pt x="249" y="146"/>
                </a:cubicBezTo>
                <a:cubicBezTo>
                  <a:pt x="340" y="213"/>
                  <a:pt x="340" y="213"/>
                  <a:pt x="340" y="213"/>
                </a:cubicBezTo>
                <a:cubicBezTo>
                  <a:pt x="341" y="211"/>
                  <a:pt x="341" y="209"/>
                  <a:pt x="341" y="206"/>
                </a:cubicBezTo>
                <a:cubicBezTo>
                  <a:pt x="341" y="80"/>
                  <a:pt x="341" y="80"/>
                  <a:pt x="341" y="80"/>
                </a:cubicBezTo>
                <a:cubicBezTo>
                  <a:pt x="341" y="78"/>
                  <a:pt x="341" y="77"/>
                  <a:pt x="341" y="75"/>
                </a:cubicBezTo>
                <a:close/>
                <a:moveTo>
                  <a:pt x="325" y="228"/>
                </a:moveTo>
                <a:cubicBezTo>
                  <a:pt x="323" y="229"/>
                  <a:pt x="321" y="229"/>
                  <a:pt x="318" y="229"/>
                </a:cubicBezTo>
                <a:cubicBezTo>
                  <a:pt x="93" y="229"/>
                  <a:pt x="93" y="229"/>
                  <a:pt x="93" y="229"/>
                </a:cubicBezTo>
                <a:cubicBezTo>
                  <a:pt x="91" y="229"/>
                  <a:pt x="90" y="229"/>
                  <a:pt x="88" y="229"/>
                </a:cubicBezTo>
                <a:cubicBezTo>
                  <a:pt x="181" y="161"/>
                  <a:pt x="181" y="161"/>
                  <a:pt x="181" y="161"/>
                </a:cubicBezTo>
                <a:cubicBezTo>
                  <a:pt x="199" y="174"/>
                  <a:pt x="199" y="174"/>
                  <a:pt x="199" y="174"/>
                </a:cubicBezTo>
                <a:cubicBezTo>
                  <a:pt x="206" y="179"/>
                  <a:pt x="206" y="179"/>
                  <a:pt x="206" y="179"/>
                </a:cubicBezTo>
                <a:cubicBezTo>
                  <a:pt x="212" y="174"/>
                  <a:pt x="212" y="174"/>
                  <a:pt x="212" y="174"/>
                </a:cubicBezTo>
                <a:cubicBezTo>
                  <a:pt x="231" y="160"/>
                  <a:pt x="231" y="160"/>
                  <a:pt x="231" y="160"/>
                </a:cubicBezTo>
                <a:lnTo>
                  <a:pt x="325" y="22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8" name="Freeform 17"/>
          <p:cNvSpPr>
            <a:spLocks noEditPoints="1"/>
          </p:cNvSpPr>
          <p:nvPr/>
        </p:nvSpPr>
        <p:spPr bwMode="auto">
          <a:xfrm>
            <a:off x="10438483" y="4444275"/>
            <a:ext cx="401365" cy="335612"/>
          </a:xfrm>
          <a:custGeom>
            <a:avLst/>
            <a:gdLst>
              <a:gd name="T0" fmla="*/ 80 w 349"/>
              <a:gd name="T1" fmla="*/ 247 h 290"/>
              <a:gd name="T2" fmla="*/ 111 w 349"/>
              <a:gd name="T3" fmla="*/ 247 h 290"/>
              <a:gd name="T4" fmla="*/ 111 w 349"/>
              <a:gd name="T5" fmla="*/ 232 h 290"/>
              <a:gd name="T6" fmla="*/ 153 w 349"/>
              <a:gd name="T7" fmla="*/ 232 h 290"/>
              <a:gd name="T8" fmla="*/ 153 w 349"/>
              <a:gd name="T9" fmla="*/ 44 h 290"/>
              <a:gd name="T10" fmla="*/ 76 w 349"/>
              <a:gd name="T11" fmla="*/ 61 h 290"/>
              <a:gd name="T12" fmla="*/ 78 w 349"/>
              <a:gd name="T13" fmla="*/ 69 h 290"/>
              <a:gd name="T14" fmla="*/ 76 w 349"/>
              <a:gd name="T15" fmla="*/ 77 h 290"/>
              <a:gd name="T16" fmla="*/ 121 w 349"/>
              <a:gd name="T17" fmla="*/ 155 h 290"/>
              <a:gd name="T18" fmla="*/ 125 w 349"/>
              <a:gd name="T19" fmla="*/ 155 h 290"/>
              <a:gd name="T20" fmla="*/ 2 w 349"/>
              <a:gd name="T21" fmla="*/ 155 h 290"/>
              <a:gd name="T22" fmla="*/ 6 w 349"/>
              <a:gd name="T23" fmla="*/ 155 h 290"/>
              <a:gd name="T24" fmla="*/ 6 w 349"/>
              <a:gd name="T25" fmla="*/ 155 h 290"/>
              <a:gd name="T26" fmla="*/ 52 w 349"/>
              <a:gd name="T27" fmla="*/ 77 h 290"/>
              <a:gd name="T28" fmla="*/ 50 w 349"/>
              <a:gd name="T29" fmla="*/ 69 h 290"/>
              <a:gd name="T30" fmla="*/ 62 w 349"/>
              <a:gd name="T31" fmla="*/ 55 h 290"/>
              <a:gd name="T32" fmla="*/ 62 w 349"/>
              <a:gd name="T33" fmla="*/ 51 h 290"/>
              <a:gd name="T34" fmla="*/ 155 w 349"/>
              <a:gd name="T35" fmla="*/ 17 h 290"/>
              <a:gd name="T36" fmla="*/ 170 w 349"/>
              <a:gd name="T37" fmla="*/ 2 h 290"/>
              <a:gd name="T38" fmla="*/ 190 w 349"/>
              <a:gd name="T39" fmla="*/ 9 h 290"/>
              <a:gd name="T40" fmla="*/ 288 w 349"/>
              <a:gd name="T41" fmla="*/ 1 h 290"/>
              <a:gd name="T42" fmla="*/ 290 w 349"/>
              <a:gd name="T43" fmla="*/ 4 h 290"/>
              <a:gd name="T44" fmla="*/ 302 w 349"/>
              <a:gd name="T45" fmla="*/ 18 h 290"/>
              <a:gd name="T46" fmla="*/ 300 w 349"/>
              <a:gd name="T47" fmla="*/ 26 h 290"/>
              <a:gd name="T48" fmla="*/ 344 w 349"/>
              <a:gd name="T49" fmla="*/ 104 h 290"/>
              <a:gd name="T50" fmla="*/ 349 w 349"/>
              <a:gd name="T51" fmla="*/ 104 h 290"/>
              <a:gd name="T52" fmla="*/ 226 w 349"/>
              <a:gd name="T53" fmla="*/ 104 h 290"/>
              <a:gd name="T54" fmla="*/ 230 w 349"/>
              <a:gd name="T55" fmla="*/ 104 h 290"/>
              <a:gd name="T56" fmla="*/ 230 w 349"/>
              <a:gd name="T57" fmla="*/ 104 h 290"/>
              <a:gd name="T58" fmla="*/ 276 w 349"/>
              <a:gd name="T59" fmla="*/ 26 h 290"/>
              <a:gd name="T60" fmla="*/ 273 w 349"/>
              <a:gd name="T61" fmla="*/ 18 h 290"/>
              <a:gd name="T62" fmla="*/ 274 w 349"/>
              <a:gd name="T63" fmla="*/ 17 h 290"/>
              <a:gd name="T64" fmla="*/ 196 w 349"/>
              <a:gd name="T65" fmla="*/ 34 h 290"/>
              <a:gd name="T66" fmla="*/ 196 w 349"/>
              <a:gd name="T67" fmla="*/ 232 h 290"/>
              <a:gd name="T68" fmla="*/ 235 w 349"/>
              <a:gd name="T69" fmla="*/ 232 h 290"/>
              <a:gd name="T70" fmla="*/ 235 w 349"/>
              <a:gd name="T71" fmla="*/ 247 h 290"/>
              <a:gd name="T72" fmla="*/ 265 w 349"/>
              <a:gd name="T73" fmla="*/ 247 h 290"/>
              <a:gd name="T74" fmla="*/ 265 w 349"/>
              <a:gd name="T75" fmla="*/ 290 h 290"/>
              <a:gd name="T76" fmla="*/ 80 w 349"/>
              <a:gd name="T77" fmla="*/ 290 h 290"/>
              <a:gd name="T78" fmla="*/ 80 w 349"/>
              <a:gd name="T79" fmla="*/ 247 h 290"/>
              <a:gd name="T80" fmla="*/ 292 w 349"/>
              <a:gd name="T81" fmla="*/ 32 h 290"/>
              <a:gd name="T82" fmla="*/ 288 w 349"/>
              <a:gd name="T83" fmla="*/ 33 h 290"/>
              <a:gd name="T84" fmla="*/ 284 w 349"/>
              <a:gd name="T85" fmla="*/ 32 h 290"/>
              <a:gd name="T86" fmla="*/ 241 w 349"/>
              <a:gd name="T87" fmla="*/ 104 h 290"/>
              <a:gd name="T88" fmla="*/ 333 w 349"/>
              <a:gd name="T89" fmla="*/ 104 h 290"/>
              <a:gd name="T90" fmla="*/ 292 w 349"/>
              <a:gd name="T91" fmla="*/ 32 h 290"/>
              <a:gd name="T92" fmla="*/ 68 w 349"/>
              <a:gd name="T93" fmla="*/ 83 h 290"/>
              <a:gd name="T94" fmla="*/ 64 w 349"/>
              <a:gd name="T95" fmla="*/ 83 h 290"/>
              <a:gd name="T96" fmla="*/ 60 w 349"/>
              <a:gd name="T97" fmla="*/ 83 h 290"/>
              <a:gd name="T98" fmla="*/ 17 w 349"/>
              <a:gd name="T99" fmla="*/ 155 h 290"/>
              <a:gd name="T100" fmla="*/ 110 w 349"/>
              <a:gd name="T101" fmla="*/ 155 h 290"/>
              <a:gd name="T102" fmla="*/ 68 w 349"/>
              <a:gd name="T103" fmla="*/ 83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290">
                <a:moveTo>
                  <a:pt x="80" y="247"/>
                </a:moveTo>
                <a:cubicBezTo>
                  <a:pt x="111" y="247"/>
                  <a:pt x="111" y="247"/>
                  <a:pt x="111" y="247"/>
                </a:cubicBezTo>
                <a:cubicBezTo>
                  <a:pt x="111" y="232"/>
                  <a:pt x="111" y="232"/>
                  <a:pt x="111" y="232"/>
                </a:cubicBezTo>
                <a:cubicBezTo>
                  <a:pt x="153" y="232"/>
                  <a:pt x="153" y="232"/>
                  <a:pt x="153" y="232"/>
                </a:cubicBezTo>
                <a:cubicBezTo>
                  <a:pt x="153" y="44"/>
                  <a:pt x="153" y="44"/>
                  <a:pt x="153" y="44"/>
                </a:cubicBezTo>
                <a:cubicBezTo>
                  <a:pt x="76" y="61"/>
                  <a:pt x="76" y="61"/>
                  <a:pt x="76" y="61"/>
                </a:cubicBezTo>
                <a:cubicBezTo>
                  <a:pt x="78" y="63"/>
                  <a:pt x="78" y="66"/>
                  <a:pt x="78" y="69"/>
                </a:cubicBezTo>
                <a:cubicBezTo>
                  <a:pt x="78" y="72"/>
                  <a:pt x="78" y="75"/>
                  <a:pt x="76" y="77"/>
                </a:cubicBezTo>
                <a:cubicBezTo>
                  <a:pt x="121" y="155"/>
                  <a:pt x="121" y="155"/>
                  <a:pt x="121" y="155"/>
                </a:cubicBezTo>
                <a:cubicBezTo>
                  <a:pt x="125" y="155"/>
                  <a:pt x="125" y="155"/>
                  <a:pt x="125" y="155"/>
                </a:cubicBezTo>
                <a:cubicBezTo>
                  <a:pt x="123" y="201"/>
                  <a:pt x="0" y="200"/>
                  <a:pt x="2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52" y="77"/>
                  <a:pt x="52" y="77"/>
                  <a:pt x="52" y="77"/>
                </a:cubicBezTo>
                <a:cubicBezTo>
                  <a:pt x="51" y="75"/>
                  <a:pt x="50" y="72"/>
                  <a:pt x="50" y="69"/>
                </a:cubicBezTo>
                <a:cubicBezTo>
                  <a:pt x="50" y="62"/>
                  <a:pt x="55" y="56"/>
                  <a:pt x="62" y="55"/>
                </a:cubicBezTo>
                <a:cubicBezTo>
                  <a:pt x="62" y="51"/>
                  <a:pt x="62" y="51"/>
                  <a:pt x="62" y="51"/>
                </a:cubicBezTo>
                <a:cubicBezTo>
                  <a:pt x="155" y="17"/>
                  <a:pt x="155" y="17"/>
                  <a:pt x="155" y="17"/>
                </a:cubicBezTo>
                <a:cubicBezTo>
                  <a:pt x="156" y="10"/>
                  <a:pt x="162" y="4"/>
                  <a:pt x="170" y="2"/>
                </a:cubicBezTo>
                <a:cubicBezTo>
                  <a:pt x="178" y="0"/>
                  <a:pt x="186" y="3"/>
                  <a:pt x="190" y="9"/>
                </a:cubicBezTo>
                <a:cubicBezTo>
                  <a:pt x="288" y="1"/>
                  <a:pt x="288" y="1"/>
                  <a:pt x="288" y="1"/>
                </a:cubicBezTo>
                <a:cubicBezTo>
                  <a:pt x="290" y="4"/>
                  <a:pt x="290" y="4"/>
                  <a:pt x="290" y="4"/>
                </a:cubicBezTo>
                <a:cubicBezTo>
                  <a:pt x="297" y="5"/>
                  <a:pt x="302" y="11"/>
                  <a:pt x="302" y="18"/>
                </a:cubicBezTo>
                <a:cubicBezTo>
                  <a:pt x="302" y="21"/>
                  <a:pt x="301" y="24"/>
                  <a:pt x="300" y="26"/>
                </a:cubicBezTo>
                <a:cubicBezTo>
                  <a:pt x="344" y="104"/>
                  <a:pt x="344" y="104"/>
                  <a:pt x="344" y="104"/>
                </a:cubicBezTo>
                <a:cubicBezTo>
                  <a:pt x="349" y="104"/>
                  <a:pt x="349" y="104"/>
                  <a:pt x="349" y="104"/>
                </a:cubicBezTo>
                <a:cubicBezTo>
                  <a:pt x="347" y="150"/>
                  <a:pt x="224" y="150"/>
                  <a:pt x="226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76" y="26"/>
                  <a:pt x="276" y="26"/>
                  <a:pt x="276" y="26"/>
                </a:cubicBezTo>
                <a:cubicBezTo>
                  <a:pt x="274" y="24"/>
                  <a:pt x="273" y="21"/>
                  <a:pt x="273" y="18"/>
                </a:cubicBezTo>
                <a:cubicBezTo>
                  <a:pt x="273" y="18"/>
                  <a:pt x="273" y="17"/>
                  <a:pt x="274" y="17"/>
                </a:cubicBezTo>
                <a:cubicBezTo>
                  <a:pt x="196" y="34"/>
                  <a:pt x="196" y="34"/>
                  <a:pt x="196" y="34"/>
                </a:cubicBezTo>
                <a:cubicBezTo>
                  <a:pt x="196" y="232"/>
                  <a:pt x="196" y="232"/>
                  <a:pt x="196" y="232"/>
                </a:cubicBezTo>
                <a:cubicBezTo>
                  <a:pt x="235" y="232"/>
                  <a:pt x="235" y="232"/>
                  <a:pt x="235" y="232"/>
                </a:cubicBezTo>
                <a:cubicBezTo>
                  <a:pt x="235" y="247"/>
                  <a:pt x="235" y="247"/>
                  <a:pt x="235" y="247"/>
                </a:cubicBezTo>
                <a:cubicBezTo>
                  <a:pt x="265" y="247"/>
                  <a:pt x="265" y="247"/>
                  <a:pt x="265" y="247"/>
                </a:cubicBezTo>
                <a:cubicBezTo>
                  <a:pt x="265" y="290"/>
                  <a:pt x="265" y="290"/>
                  <a:pt x="265" y="290"/>
                </a:cubicBezTo>
                <a:cubicBezTo>
                  <a:pt x="80" y="290"/>
                  <a:pt x="80" y="290"/>
                  <a:pt x="80" y="290"/>
                </a:cubicBezTo>
                <a:cubicBezTo>
                  <a:pt x="80" y="247"/>
                  <a:pt x="80" y="247"/>
                  <a:pt x="80" y="247"/>
                </a:cubicBezTo>
                <a:close/>
                <a:moveTo>
                  <a:pt x="292" y="32"/>
                </a:moveTo>
                <a:cubicBezTo>
                  <a:pt x="291" y="32"/>
                  <a:pt x="289" y="33"/>
                  <a:pt x="288" y="33"/>
                </a:cubicBezTo>
                <a:cubicBezTo>
                  <a:pt x="286" y="33"/>
                  <a:pt x="285" y="32"/>
                  <a:pt x="284" y="32"/>
                </a:cubicBezTo>
                <a:cubicBezTo>
                  <a:pt x="241" y="104"/>
                  <a:pt x="241" y="104"/>
                  <a:pt x="241" y="104"/>
                </a:cubicBezTo>
                <a:cubicBezTo>
                  <a:pt x="333" y="104"/>
                  <a:pt x="333" y="104"/>
                  <a:pt x="333" y="104"/>
                </a:cubicBezTo>
                <a:cubicBezTo>
                  <a:pt x="292" y="32"/>
                  <a:pt x="292" y="32"/>
                  <a:pt x="292" y="32"/>
                </a:cubicBezTo>
                <a:close/>
                <a:moveTo>
                  <a:pt x="68" y="83"/>
                </a:moveTo>
                <a:cubicBezTo>
                  <a:pt x="67" y="83"/>
                  <a:pt x="65" y="83"/>
                  <a:pt x="64" y="83"/>
                </a:cubicBezTo>
                <a:cubicBezTo>
                  <a:pt x="63" y="83"/>
                  <a:pt x="61" y="83"/>
                  <a:pt x="60" y="83"/>
                </a:cubicBezTo>
                <a:cubicBezTo>
                  <a:pt x="17" y="155"/>
                  <a:pt x="17" y="155"/>
                  <a:pt x="17" y="155"/>
                </a:cubicBezTo>
                <a:cubicBezTo>
                  <a:pt x="110" y="155"/>
                  <a:pt x="110" y="155"/>
                  <a:pt x="110" y="155"/>
                </a:cubicBezTo>
                <a:lnTo>
                  <a:pt x="68" y="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" name="文本框 9"/>
          <p:cNvSpPr txBox="1"/>
          <p:nvPr/>
        </p:nvSpPr>
        <p:spPr>
          <a:xfrm>
            <a:off x="7249163" y="4394549"/>
            <a:ext cx="2887058" cy="4104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/>
            <a:r>
              <a:rPr lang="zh-CN" altLang="en-US" sz="2667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后端云搭建</a:t>
            </a:r>
            <a:endParaRPr lang="zh-CN" altLang="en-US" sz="2667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五边形 51"/>
          <p:cNvSpPr/>
          <p:nvPr/>
        </p:nvSpPr>
        <p:spPr>
          <a:xfrm flipH="1">
            <a:off x="6288021" y="5086211"/>
            <a:ext cx="5903979" cy="679219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4" name="文本框 9"/>
          <p:cNvSpPr txBox="1"/>
          <p:nvPr/>
        </p:nvSpPr>
        <p:spPr>
          <a:xfrm>
            <a:off x="7249163" y="5220636"/>
            <a:ext cx="2887058" cy="4104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/>
            <a:r>
              <a:rPr lang="zh-CN" altLang="en-US" sz="2667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总结与展望</a:t>
            </a:r>
            <a:endParaRPr lang="zh-CN" altLang="en-US" sz="2667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6" name="TextBox 20"/>
          <p:cNvSpPr txBox="1"/>
          <p:nvPr/>
        </p:nvSpPr>
        <p:spPr>
          <a:xfrm>
            <a:off x="5739421" y="5138563"/>
            <a:ext cx="405560" cy="5744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733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itchFamily="34" charset="-122"/>
              </a:rPr>
              <a:t>05</a:t>
            </a:r>
            <a:endParaRPr lang="zh-CN" altLang="en-US" sz="3733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10475527" y="5220636"/>
            <a:ext cx="327277" cy="381611"/>
            <a:chOff x="944563" y="3860794"/>
            <a:chExt cx="392112" cy="457207"/>
          </a:xfrm>
        </p:grpSpPr>
        <p:sp>
          <p:nvSpPr>
            <p:cNvPr id="60" name="Freeform 12"/>
            <p:cNvSpPr>
              <a:spLocks/>
            </p:cNvSpPr>
            <p:nvPr/>
          </p:nvSpPr>
          <p:spPr bwMode="auto">
            <a:xfrm>
              <a:off x="1065213" y="3990974"/>
              <a:ext cx="146051" cy="33339"/>
            </a:xfrm>
            <a:custGeom>
              <a:avLst/>
              <a:gdLst>
                <a:gd name="T0" fmla="*/ 11 w 109"/>
                <a:gd name="T1" fmla="*/ 0 h 25"/>
                <a:gd name="T2" fmla="*/ 0 w 109"/>
                <a:gd name="T3" fmla="*/ 10 h 25"/>
                <a:gd name="T4" fmla="*/ 10 w 109"/>
                <a:gd name="T5" fmla="*/ 20 h 25"/>
                <a:gd name="T6" fmla="*/ 98 w 109"/>
                <a:gd name="T7" fmla="*/ 25 h 25"/>
                <a:gd name="T8" fmla="*/ 108 w 109"/>
                <a:gd name="T9" fmla="*/ 16 h 25"/>
                <a:gd name="T10" fmla="*/ 99 w 109"/>
                <a:gd name="T11" fmla="*/ 5 h 25"/>
                <a:gd name="T12" fmla="*/ 11 w 10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">
                  <a:moveTo>
                    <a:pt x="11" y="0"/>
                  </a:moveTo>
                  <a:cubicBezTo>
                    <a:pt x="5" y="0"/>
                    <a:pt x="1" y="4"/>
                    <a:pt x="0" y="10"/>
                  </a:cubicBezTo>
                  <a:cubicBezTo>
                    <a:pt x="0" y="15"/>
                    <a:pt x="4" y="20"/>
                    <a:pt x="10" y="20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103" y="25"/>
                    <a:pt x="108" y="21"/>
                    <a:pt x="108" y="16"/>
                  </a:cubicBezTo>
                  <a:cubicBezTo>
                    <a:pt x="109" y="10"/>
                    <a:pt x="104" y="6"/>
                    <a:pt x="99" y="5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13"/>
            <p:cNvSpPr>
              <a:spLocks/>
            </p:cNvSpPr>
            <p:nvPr/>
          </p:nvSpPr>
          <p:spPr bwMode="auto">
            <a:xfrm>
              <a:off x="1063625" y="3860794"/>
              <a:ext cx="141287" cy="125413"/>
            </a:xfrm>
            <a:custGeom>
              <a:avLst/>
              <a:gdLst>
                <a:gd name="T0" fmla="*/ 75 w 89"/>
                <a:gd name="T1" fmla="*/ 79 h 79"/>
                <a:gd name="T2" fmla="*/ 89 w 89"/>
                <a:gd name="T3" fmla="*/ 36 h 79"/>
                <a:gd name="T4" fmla="*/ 63 w 89"/>
                <a:gd name="T5" fmla="*/ 20 h 79"/>
                <a:gd name="T6" fmla="*/ 57 w 89"/>
                <a:gd name="T7" fmla="*/ 57 h 79"/>
                <a:gd name="T8" fmla="*/ 56 w 89"/>
                <a:gd name="T9" fmla="*/ 10 h 79"/>
                <a:gd name="T10" fmla="*/ 42 w 89"/>
                <a:gd name="T11" fmla="*/ 9 h 79"/>
                <a:gd name="T12" fmla="*/ 44 w 89"/>
                <a:gd name="T13" fmla="*/ 53 h 79"/>
                <a:gd name="T14" fmla="*/ 29 w 89"/>
                <a:gd name="T15" fmla="*/ 0 h 79"/>
                <a:gd name="T16" fmla="*/ 0 w 89"/>
                <a:gd name="T17" fmla="*/ 9 h 79"/>
                <a:gd name="T18" fmla="*/ 23 w 89"/>
                <a:gd name="T19" fmla="*/ 73 h 79"/>
                <a:gd name="T20" fmla="*/ 75 w 89"/>
                <a:gd name="T21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79">
                  <a:moveTo>
                    <a:pt x="75" y="79"/>
                  </a:moveTo>
                  <a:lnTo>
                    <a:pt x="89" y="36"/>
                  </a:lnTo>
                  <a:lnTo>
                    <a:pt x="63" y="20"/>
                  </a:lnTo>
                  <a:lnTo>
                    <a:pt x="57" y="57"/>
                  </a:lnTo>
                  <a:lnTo>
                    <a:pt x="56" y="10"/>
                  </a:lnTo>
                  <a:lnTo>
                    <a:pt x="42" y="9"/>
                  </a:lnTo>
                  <a:lnTo>
                    <a:pt x="44" y="53"/>
                  </a:lnTo>
                  <a:lnTo>
                    <a:pt x="29" y="0"/>
                  </a:lnTo>
                  <a:lnTo>
                    <a:pt x="0" y="9"/>
                  </a:lnTo>
                  <a:lnTo>
                    <a:pt x="23" y="73"/>
                  </a:lnTo>
                  <a:lnTo>
                    <a:pt x="75" y="7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14"/>
            <p:cNvSpPr>
              <a:spLocks noEditPoints="1"/>
            </p:cNvSpPr>
            <p:nvPr/>
          </p:nvSpPr>
          <p:spPr bwMode="auto">
            <a:xfrm>
              <a:off x="944563" y="4030664"/>
              <a:ext cx="392112" cy="287337"/>
            </a:xfrm>
            <a:custGeom>
              <a:avLst/>
              <a:gdLst>
                <a:gd name="T0" fmla="*/ 285 w 294"/>
                <a:gd name="T1" fmla="*/ 204 h 215"/>
                <a:gd name="T2" fmla="*/ 261 w 294"/>
                <a:gd name="T3" fmla="*/ 190 h 215"/>
                <a:gd name="T4" fmla="*/ 266 w 294"/>
                <a:gd name="T5" fmla="*/ 153 h 215"/>
                <a:gd name="T6" fmla="*/ 256 w 294"/>
                <a:gd name="T7" fmla="*/ 139 h 215"/>
                <a:gd name="T8" fmla="*/ 266 w 294"/>
                <a:gd name="T9" fmla="*/ 133 h 215"/>
                <a:gd name="T10" fmla="*/ 242 w 294"/>
                <a:gd name="T11" fmla="*/ 60 h 215"/>
                <a:gd name="T12" fmla="*/ 230 w 294"/>
                <a:gd name="T13" fmla="*/ 55 h 215"/>
                <a:gd name="T14" fmla="*/ 229 w 294"/>
                <a:gd name="T15" fmla="*/ 43 h 215"/>
                <a:gd name="T16" fmla="*/ 187 w 294"/>
                <a:gd name="T17" fmla="*/ 4 h 215"/>
                <a:gd name="T18" fmla="*/ 99 w 294"/>
                <a:gd name="T19" fmla="*/ 0 h 215"/>
                <a:gd name="T20" fmla="*/ 46 w 294"/>
                <a:gd name="T21" fmla="*/ 73 h 215"/>
                <a:gd name="T22" fmla="*/ 55 w 294"/>
                <a:gd name="T23" fmla="*/ 80 h 215"/>
                <a:gd name="T24" fmla="*/ 40 w 294"/>
                <a:gd name="T25" fmla="*/ 85 h 215"/>
                <a:gd name="T26" fmla="*/ 29 w 294"/>
                <a:gd name="T27" fmla="*/ 197 h 215"/>
                <a:gd name="T28" fmla="*/ 5 w 294"/>
                <a:gd name="T29" fmla="*/ 200 h 215"/>
                <a:gd name="T30" fmla="*/ 0 w 294"/>
                <a:gd name="T31" fmla="*/ 215 h 215"/>
                <a:gd name="T32" fmla="*/ 294 w 294"/>
                <a:gd name="T33" fmla="*/ 215 h 215"/>
                <a:gd name="T34" fmla="*/ 285 w 294"/>
                <a:gd name="T35" fmla="*/ 204 h 215"/>
                <a:gd name="T36" fmla="*/ 177 w 294"/>
                <a:gd name="T37" fmla="*/ 161 h 215"/>
                <a:gd name="T38" fmla="*/ 153 w 294"/>
                <a:gd name="T39" fmla="*/ 173 h 215"/>
                <a:gd name="T40" fmla="*/ 153 w 294"/>
                <a:gd name="T41" fmla="*/ 184 h 215"/>
                <a:gd name="T42" fmla="*/ 139 w 294"/>
                <a:gd name="T43" fmla="*/ 184 h 215"/>
                <a:gd name="T44" fmla="*/ 139 w 294"/>
                <a:gd name="T45" fmla="*/ 172 h 215"/>
                <a:gd name="T46" fmla="*/ 117 w 294"/>
                <a:gd name="T47" fmla="*/ 163 h 215"/>
                <a:gd name="T48" fmla="*/ 107 w 294"/>
                <a:gd name="T49" fmla="*/ 133 h 215"/>
                <a:gd name="T50" fmla="*/ 107 w 294"/>
                <a:gd name="T51" fmla="*/ 127 h 215"/>
                <a:gd name="T52" fmla="*/ 139 w 294"/>
                <a:gd name="T53" fmla="*/ 127 h 215"/>
                <a:gd name="T54" fmla="*/ 139 w 294"/>
                <a:gd name="T55" fmla="*/ 135 h 215"/>
                <a:gd name="T56" fmla="*/ 140 w 294"/>
                <a:gd name="T57" fmla="*/ 150 h 215"/>
                <a:gd name="T58" fmla="*/ 144 w 294"/>
                <a:gd name="T59" fmla="*/ 153 h 215"/>
                <a:gd name="T60" fmla="*/ 149 w 294"/>
                <a:gd name="T61" fmla="*/ 151 h 215"/>
                <a:gd name="T62" fmla="*/ 150 w 294"/>
                <a:gd name="T63" fmla="*/ 145 h 215"/>
                <a:gd name="T64" fmla="*/ 149 w 294"/>
                <a:gd name="T65" fmla="*/ 130 h 215"/>
                <a:gd name="T66" fmla="*/ 139 w 294"/>
                <a:gd name="T67" fmla="*/ 120 h 215"/>
                <a:gd name="T68" fmla="*/ 119 w 294"/>
                <a:gd name="T69" fmla="*/ 107 h 215"/>
                <a:gd name="T70" fmla="*/ 110 w 294"/>
                <a:gd name="T71" fmla="*/ 95 h 215"/>
                <a:gd name="T72" fmla="*/ 107 w 294"/>
                <a:gd name="T73" fmla="*/ 77 h 215"/>
                <a:gd name="T74" fmla="*/ 115 w 294"/>
                <a:gd name="T75" fmla="*/ 55 h 215"/>
                <a:gd name="T76" fmla="*/ 139 w 294"/>
                <a:gd name="T77" fmla="*/ 45 h 215"/>
                <a:gd name="T78" fmla="*/ 139 w 294"/>
                <a:gd name="T79" fmla="*/ 35 h 215"/>
                <a:gd name="T80" fmla="*/ 153 w 294"/>
                <a:gd name="T81" fmla="*/ 35 h 215"/>
                <a:gd name="T82" fmla="*/ 153 w 294"/>
                <a:gd name="T83" fmla="*/ 45 h 215"/>
                <a:gd name="T84" fmla="*/ 175 w 294"/>
                <a:gd name="T85" fmla="*/ 55 h 215"/>
                <a:gd name="T86" fmla="*/ 182 w 294"/>
                <a:gd name="T87" fmla="*/ 77 h 215"/>
                <a:gd name="T88" fmla="*/ 182 w 294"/>
                <a:gd name="T89" fmla="*/ 83 h 215"/>
                <a:gd name="T90" fmla="*/ 150 w 294"/>
                <a:gd name="T91" fmla="*/ 83 h 215"/>
                <a:gd name="T92" fmla="*/ 150 w 294"/>
                <a:gd name="T93" fmla="*/ 78 h 215"/>
                <a:gd name="T94" fmla="*/ 149 w 294"/>
                <a:gd name="T95" fmla="*/ 67 h 215"/>
                <a:gd name="T96" fmla="*/ 145 w 294"/>
                <a:gd name="T97" fmla="*/ 64 h 215"/>
                <a:gd name="T98" fmla="*/ 140 w 294"/>
                <a:gd name="T99" fmla="*/ 66 h 215"/>
                <a:gd name="T100" fmla="*/ 139 w 294"/>
                <a:gd name="T101" fmla="*/ 73 h 215"/>
                <a:gd name="T102" fmla="*/ 142 w 294"/>
                <a:gd name="T103" fmla="*/ 83 h 215"/>
                <a:gd name="T104" fmla="*/ 159 w 294"/>
                <a:gd name="T105" fmla="*/ 95 h 215"/>
                <a:gd name="T106" fmla="*/ 175 w 294"/>
                <a:gd name="T107" fmla="*/ 106 h 215"/>
                <a:gd name="T108" fmla="*/ 182 w 294"/>
                <a:gd name="T109" fmla="*/ 117 h 215"/>
                <a:gd name="T110" fmla="*/ 185 w 294"/>
                <a:gd name="T111" fmla="*/ 134 h 215"/>
                <a:gd name="T112" fmla="*/ 177 w 294"/>
                <a:gd name="T113" fmla="*/ 16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94" h="215">
                  <a:moveTo>
                    <a:pt x="285" y="204"/>
                  </a:moveTo>
                  <a:cubicBezTo>
                    <a:pt x="277" y="199"/>
                    <a:pt x="269" y="195"/>
                    <a:pt x="261" y="190"/>
                  </a:cubicBezTo>
                  <a:cubicBezTo>
                    <a:pt x="264" y="177"/>
                    <a:pt x="266" y="165"/>
                    <a:pt x="266" y="153"/>
                  </a:cubicBezTo>
                  <a:cubicBezTo>
                    <a:pt x="256" y="139"/>
                    <a:pt x="256" y="139"/>
                    <a:pt x="256" y="139"/>
                  </a:cubicBezTo>
                  <a:cubicBezTo>
                    <a:pt x="266" y="133"/>
                    <a:pt x="266" y="133"/>
                    <a:pt x="266" y="133"/>
                  </a:cubicBezTo>
                  <a:cubicBezTo>
                    <a:pt x="264" y="106"/>
                    <a:pt x="255" y="82"/>
                    <a:pt x="242" y="60"/>
                  </a:cubicBezTo>
                  <a:cubicBezTo>
                    <a:pt x="230" y="55"/>
                    <a:pt x="230" y="55"/>
                    <a:pt x="230" y="55"/>
                  </a:cubicBezTo>
                  <a:cubicBezTo>
                    <a:pt x="229" y="43"/>
                    <a:pt x="229" y="43"/>
                    <a:pt x="229" y="43"/>
                  </a:cubicBezTo>
                  <a:cubicBezTo>
                    <a:pt x="217" y="29"/>
                    <a:pt x="203" y="16"/>
                    <a:pt x="187" y="4"/>
                  </a:cubicBezTo>
                  <a:cubicBezTo>
                    <a:pt x="158" y="3"/>
                    <a:pt x="129" y="1"/>
                    <a:pt x="99" y="0"/>
                  </a:cubicBezTo>
                  <a:cubicBezTo>
                    <a:pt x="78" y="24"/>
                    <a:pt x="60" y="48"/>
                    <a:pt x="46" y="73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24" y="121"/>
                    <a:pt x="18" y="158"/>
                    <a:pt x="29" y="197"/>
                  </a:cubicBezTo>
                  <a:cubicBezTo>
                    <a:pt x="21" y="198"/>
                    <a:pt x="13" y="199"/>
                    <a:pt x="5" y="200"/>
                  </a:cubicBezTo>
                  <a:cubicBezTo>
                    <a:pt x="3" y="205"/>
                    <a:pt x="2" y="210"/>
                    <a:pt x="0" y="215"/>
                  </a:cubicBezTo>
                  <a:cubicBezTo>
                    <a:pt x="98" y="215"/>
                    <a:pt x="196" y="215"/>
                    <a:pt x="294" y="215"/>
                  </a:cubicBezTo>
                  <a:cubicBezTo>
                    <a:pt x="291" y="211"/>
                    <a:pt x="288" y="207"/>
                    <a:pt x="285" y="204"/>
                  </a:cubicBezTo>
                  <a:close/>
                  <a:moveTo>
                    <a:pt x="177" y="161"/>
                  </a:moveTo>
                  <a:cubicBezTo>
                    <a:pt x="172" y="167"/>
                    <a:pt x="164" y="171"/>
                    <a:pt x="153" y="173"/>
                  </a:cubicBezTo>
                  <a:cubicBezTo>
                    <a:pt x="153" y="184"/>
                    <a:pt x="153" y="184"/>
                    <a:pt x="153" y="184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39" y="172"/>
                    <a:pt x="139" y="172"/>
                    <a:pt x="139" y="172"/>
                  </a:cubicBezTo>
                  <a:cubicBezTo>
                    <a:pt x="130" y="171"/>
                    <a:pt x="123" y="168"/>
                    <a:pt x="117" y="163"/>
                  </a:cubicBezTo>
                  <a:cubicBezTo>
                    <a:pt x="110" y="157"/>
                    <a:pt x="107" y="147"/>
                    <a:pt x="107" y="133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39" y="135"/>
                    <a:pt x="139" y="135"/>
                    <a:pt x="139" y="135"/>
                  </a:cubicBezTo>
                  <a:cubicBezTo>
                    <a:pt x="139" y="143"/>
                    <a:pt x="139" y="148"/>
                    <a:pt x="140" y="150"/>
                  </a:cubicBezTo>
                  <a:cubicBezTo>
                    <a:pt x="140" y="152"/>
                    <a:pt x="142" y="153"/>
                    <a:pt x="144" y="153"/>
                  </a:cubicBezTo>
                  <a:cubicBezTo>
                    <a:pt x="146" y="153"/>
                    <a:pt x="148" y="153"/>
                    <a:pt x="149" y="151"/>
                  </a:cubicBezTo>
                  <a:cubicBezTo>
                    <a:pt x="150" y="150"/>
                    <a:pt x="150" y="148"/>
                    <a:pt x="150" y="145"/>
                  </a:cubicBezTo>
                  <a:cubicBezTo>
                    <a:pt x="150" y="138"/>
                    <a:pt x="150" y="133"/>
                    <a:pt x="149" y="130"/>
                  </a:cubicBezTo>
                  <a:cubicBezTo>
                    <a:pt x="148" y="127"/>
                    <a:pt x="145" y="123"/>
                    <a:pt x="139" y="120"/>
                  </a:cubicBezTo>
                  <a:cubicBezTo>
                    <a:pt x="129" y="114"/>
                    <a:pt x="123" y="109"/>
                    <a:pt x="119" y="107"/>
                  </a:cubicBezTo>
                  <a:cubicBezTo>
                    <a:pt x="116" y="104"/>
                    <a:pt x="113" y="100"/>
                    <a:pt x="110" y="95"/>
                  </a:cubicBezTo>
                  <a:cubicBezTo>
                    <a:pt x="108" y="90"/>
                    <a:pt x="107" y="84"/>
                    <a:pt x="107" y="77"/>
                  </a:cubicBezTo>
                  <a:cubicBezTo>
                    <a:pt x="107" y="68"/>
                    <a:pt x="109" y="61"/>
                    <a:pt x="115" y="55"/>
                  </a:cubicBezTo>
                  <a:cubicBezTo>
                    <a:pt x="120" y="50"/>
                    <a:pt x="128" y="47"/>
                    <a:pt x="139" y="4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45"/>
                    <a:pt x="153" y="45"/>
                    <a:pt x="153" y="45"/>
                  </a:cubicBezTo>
                  <a:cubicBezTo>
                    <a:pt x="163" y="47"/>
                    <a:pt x="170" y="50"/>
                    <a:pt x="175" y="55"/>
                  </a:cubicBezTo>
                  <a:cubicBezTo>
                    <a:pt x="180" y="60"/>
                    <a:pt x="182" y="68"/>
                    <a:pt x="182" y="77"/>
                  </a:cubicBezTo>
                  <a:cubicBezTo>
                    <a:pt x="182" y="78"/>
                    <a:pt x="182" y="80"/>
                    <a:pt x="182" y="83"/>
                  </a:cubicBezTo>
                  <a:cubicBezTo>
                    <a:pt x="150" y="83"/>
                    <a:pt x="150" y="83"/>
                    <a:pt x="150" y="83"/>
                  </a:cubicBezTo>
                  <a:cubicBezTo>
                    <a:pt x="150" y="78"/>
                    <a:pt x="150" y="78"/>
                    <a:pt x="150" y="78"/>
                  </a:cubicBezTo>
                  <a:cubicBezTo>
                    <a:pt x="150" y="72"/>
                    <a:pt x="150" y="68"/>
                    <a:pt x="149" y="67"/>
                  </a:cubicBezTo>
                  <a:cubicBezTo>
                    <a:pt x="149" y="65"/>
                    <a:pt x="147" y="64"/>
                    <a:pt x="145" y="64"/>
                  </a:cubicBezTo>
                  <a:cubicBezTo>
                    <a:pt x="143" y="64"/>
                    <a:pt x="141" y="65"/>
                    <a:pt x="140" y="66"/>
                  </a:cubicBezTo>
                  <a:cubicBezTo>
                    <a:pt x="139" y="68"/>
                    <a:pt x="139" y="70"/>
                    <a:pt x="139" y="73"/>
                  </a:cubicBezTo>
                  <a:cubicBezTo>
                    <a:pt x="139" y="78"/>
                    <a:pt x="140" y="81"/>
                    <a:pt x="142" y="83"/>
                  </a:cubicBezTo>
                  <a:cubicBezTo>
                    <a:pt x="144" y="85"/>
                    <a:pt x="149" y="89"/>
                    <a:pt x="159" y="95"/>
                  </a:cubicBezTo>
                  <a:cubicBezTo>
                    <a:pt x="167" y="100"/>
                    <a:pt x="172" y="103"/>
                    <a:pt x="175" y="106"/>
                  </a:cubicBezTo>
                  <a:cubicBezTo>
                    <a:pt x="178" y="109"/>
                    <a:pt x="180" y="112"/>
                    <a:pt x="182" y="117"/>
                  </a:cubicBezTo>
                  <a:cubicBezTo>
                    <a:pt x="184" y="122"/>
                    <a:pt x="185" y="127"/>
                    <a:pt x="185" y="134"/>
                  </a:cubicBezTo>
                  <a:cubicBezTo>
                    <a:pt x="185" y="146"/>
                    <a:pt x="183" y="154"/>
                    <a:pt x="177" y="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72392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6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1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4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9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2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7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3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50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800"/>
                            </p:stCondLst>
                            <p:childTnLst>
                              <p:par>
                                <p:cTn id="8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300"/>
                            </p:stCondLst>
                            <p:childTnLst>
                              <p:par>
                                <p:cTn id="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42" grpId="0" animBg="1"/>
      <p:bldP spid="43" grpId="0" animBg="1"/>
      <p:bldP spid="31" grpId="0"/>
      <p:bldP spid="53" grpId="0"/>
      <p:bldP spid="55" grpId="0"/>
      <p:bldP spid="46" grpId="0"/>
      <p:bldP spid="48" grpId="0"/>
      <p:bldP spid="49" grpId="0"/>
      <p:bldP spid="51" grpId="0"/>
      <p:bldP spid="68" grpId="0" animBg="1"/>
      <p:bldP spid="70" grpId="0" animBg="1"/>
      <p:bldP spid="35" grpId="0" animBg="1"/>
      <p:bldP spid="88" grpId="0" animBg="1"/>
      <p:bldP spid="50" grpId="0"/>
      <p:bldP spid="52" grpId="0" animBg="1"/>
      <p:bldP spid="54" grpId="0"/>
      <p:bldP spid="5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圆角矩形 27"/>
          <p:cNvSpPr/>
          <p:nvPr/>
        </p:nvSpPr>
        <p:spPr>
          <a:xfrm>
            <a:off x="3370249" y="2724575"/>
            <a:ext cx="1408850" cy="1408850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9"/>
          <p:cNvSpPr txBox="1"/>
          <p:nvPr/>
        </p:nvSpPr>
        <p:spPr>
          <a:xfrm>
            <a:off x="5342265" y="3019593"/>
            <a:ext cx="4309926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/>
            <a:r>
              <a:rPr lang="zh-CN" altLang="en-US" sz="4800" b="1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项目创新</a:t>
            </a:r>
            <a:endParaRPr lang="zh-CN" altLang="en-US" sz="4800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" name="TextBox 20"/>
          <p:cNvSpPr txBox="1"/>
          <p:nvPr/>
        </p:nvSpPr>
        <p:spPr>
          <a:xfrm>
            <a:off x="3546485" y="2751892"/>
            <a:ext cx="1056379" cy="135421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8800" spc="400" dirty="0" smtClean="0">
                <a:solidFill>
                  <a:schemeClr val="accent1"/>
                </a:solidFill>
                <a:latin typeface="Agency FB" panose="020B0503020202020204" pitchFamily="34" charset="0"/>
                <a:ea typeface="微软雅黑" pitchFamily="34" charset="-122"/>
              </a:rPr>
              <a:t>05</a:t>
            </a:r>
            <a:endParaRPr lang="zh-CN" altLang="en-US" sz="8800" spc="400" dirty="0">
              <a:solidFill>
                <a:schemeClr val="accent1"/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48" name="五边形 47"/>
          <p:cNvSpPr/>
          <p:nvPr/>
        </p:nvSpPr>
        <p:spPr>
          <a:xfrm>
            <a:off x="0" y="2788200"/>
            <a:ext cx="1470864" cy="128160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 flipH="1">
            <a:off x="1470864" y="1625600"/>
            <a:ext cx="9250272" cy="3606800"/>
          </a:xfrm>
          <a:custGeom>
            <a:avLst/>
            <a:gdLst>
              <a:gd name="connsiteX0" fmla="*/ 6734601 w 8365511"/>
              <a:gd name="connsiteY0" fmla="*/ 0 h 3261820"/>
              <a:gd name="connsiteX1" fmla="*/ 6440954 w 8365511"/>
              <a:gd name="connsiteY1" fmla="*/ 0 h 3261820"/>
              <a:gd name="connsiteX2" fmla="*/ 1924557 w 8365511"/>
              <a:gd name="connsiteY2" fmla="*/ 0 h 3261820"/>
              <a:gd name="connsiteX3" fmla="*/ 1630910 w 8365511"/>
              <a:gd name="connsiteY3" fmla="*/ 0 h 3261820"/>
              <a:gd name="connsiteX4" fmla="*/ 0 w 8365511"/>
              <a:gd name="connsiteY4" fmla="*/ 1630910 h 3261820"/>
              <a:gd name="connsiteX5" fmla="*/ 1630910 w 8365511"/>
              <a:gd name="connsiteY5" fmla="*/ 3261820 h 3261820"/>
              <a:gd name="connsiteX6" fmla="*/ 1924557 w 8365511"/>
              <a:gd name="connsiteY6" fmla="*/ 3261820 h 3261820"/>
              <a:gd name="connsiteX7" fmla="*/ 6440954 w 8365511"/>
              <a:gd name="connsiteY7" fmla="*/ 3261820 h 3261820"/>
              <a:gd name="connsiteX8" fmla="*/ 6734601 w 8365511"/>
              <a:gd name="connsiteY8" fmla="*/ 3261820 h 3261820"/>
              <a:gd name="connsiteX9" fmla="*/ 8365511 w 8365511"/>
              <a:gd name="connsiteY9" fmla="*/ 1630910 h 3261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65511" h="3261820">
                <a:moveTo>
                  <a:pt x="6734601" y="0"/>
                </a:moveTo>
                <a:lnTo>
                  <a:pt x="6440954" y="0"/>
                </a:lnTo>
                <a:lnTo>
                  <a:pt x="1924557" y="0"/>
                </a:lnTo>
                <a:lnTo>
                  <a:pt x="1630910" y="0"/>
                </a:lnTo>
                <a:lnTo>
                  <a:pt x="0" y="1630910"/>
                </a:lnTo>
                <a:lnTo>
                  <a:pt x="1630910" y="3261820"/>
                </a:lnTo>
                <a:lnTo>
                  <a:pt x="1924557" y="3261820"/>
                </a:lnTo>
                <a:lnTo>
                  <a:pt x="6440954" y="3261820"/>
                </a:lnTo>
                <a:lnTo>
                  <a:pt x="6734601" y="3261820"/>
                </a:lnTo>
                <a:lnTo>
                  <a:pt x="8365511" y="1630910"/>
                </a:lnTo>
                <a:close/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 49"/>
          <p:cNvSpPr/>
          <p:nvPr/>
        </p:nvSpPr>
        <p:spPr>
          <a:xfrm flipH="1">
            <a:off x="1677131" y="1756372"/>
            <a:ext cx="8837738" cy="3345256"/>
          </a:xfrm>
          <a:custGeom>
            <a:avLst/>
            <a:gdLst>
              <a:gd name="connsiteX0" fmla="*/ 7135510 w 8801228"/>
              <a:gd name="connsiteY0" fmla="*/ 0 h 3331436"/>
              <a:gd name="connsiteX1" fmla="*/ 6878335 w 8801228"/>
              <a:gd name="connsiteY1" fmla="*/ 0 h 3331436"/>
              <a:gd name="connsiteX2" fmla="*/ 6835596 w 8801228"/>
              <a:gd name="connsiteY2" fmla="*/ 0 h 3331436"/>
              <a:gd name="connsiteX3" fmla="*/ 6578421 w 8801228"/>
              <a:gd name="connsiteY3" fmla="*/ 0 h 3331436"/>
              <a:gd name="connsiteX4" fmla="*/ 2222807 w 8801228"/>
              <a:gd name="connsiteY4" fmla="*/ 0 h 3331436"/>
              <a:gd name="connsiteX5" fmla="*/ 1965632 w 8801228"/>
              <a:gd name="connsiteY5" fmla="*/ 0 h 3331436"/>
              <a:gd name="connsiteX6" fmla="*/ 1922893 w 8801228"/>
              <a:gd name="connsiteY6" fmla="*/ 0 h 3331436"/>
              <a:gd name="connsiteX7" fmla="*/ 1665718 w 8801228"/>
              <a:gd name="connsiteY7" fmla="*/ 0 h 3331436"/>
              <a:gd name="connsiteX8" fmla="*/ 0 w 8801228"/>
              <a:gd name="connsiteY8" fmla="*/ 1665718 h 3331436"/>
              <a:gd name="connsiteX9" fmla="*/ 1665718 w 8801228"/>
              <a:gd name="connsiteY9" fmla="*/ 3331436 h 3331436"/>
              <a:gd name="connsiteX10" fmla="*/ 1922893 w 8801228"/>
              <a:gd name="connsiteY10" fmla="*/ 3331436 h 3331436"/>
              <a:gd name="connsiteX11" fmla="*/ 1965632 w 8801228"/>
              <a:gd name="connsiteY11" fmla="*/ 3331436 h 3331436"/>
              <a:gd name="connsiteX12" fmla="*/ 2222807 w 8801228"/>
              <a:gd name="connsiteY12" fmla="*/ 3331436 h 3331436"/>
              <a:gd name="connsiteX13" fmla="*/ 6578421 w 8801228"/>
              <a:gd name="connsiteY13" fmla="*/ 3331436 h 3331436"/>
              <a:gd name="connsiteX14" fmla="*/ 6835596 w 8801228"/>
              <a:gd name="connsiteY14" fmla="*/ 3331436 h 3331436"/>
              <a:gd name="connsiteX15" fmla="*/ 6878335 w 8801228"/>
              <a:gd name="connsiteY15" fmla="*/ 3331436 h 3331436"/>
              <a:gd name="connsiteX16" fmla="*/ 7135510 w 8801228"/>
              <a:gd name="connsiteY16" fmla="*/ 3331436 h 3331436"/>
              <a:gd name="connsiteX17" fmla="*/ 8801228 w 8801228"/>
              <a:gd name="connsiteY17" fmla="*/ 1665718 h 3331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801228" h="3331436">
                <a:moveTo>
                  <a:pt x="7135510" y="0"/>
                </a:moveTo>
                <a:lnTo>
                  <a:pt x="6878335" y="0"/>
                </a:lnTo>
                <a:lnTo>
                  <a:pt x="6835596" y="0"/>
                </a:lnTo>
                <a:lnTo>
                  <a:pt x="6578421" y="0"/>
                </a:lnTo>
                <a:lnTo>
                  <a:pt x="2222807" y="0"/>
                </a:lnTo>
                <a:lnTo>
                  <a:pt x="1965632" y="0"/>
                </a:lnTo>
                <a:lnTo>
                  <a:pt x="1922893" y="0"/>
                </a:lnTo>
                <a:lnTo>
                  <a:pt x="1665718" y="0"/>
                </a:lnTo>
                <a:lnTo>
                  <a:pt x="0" y="1665718"/>
                </a:lnTo>
                <a:lnTo>
                  <a:pt x="1665718" y="3331436"/>
                </a:lnTo>
                <a:lnTo>
                  <a:pt x="1922893" y="3331436"/>
                </a:lnTo>
                <a:lnTo>
                  <a:pt x="1965632" y="3331436"/>
                </a:lnTo>
                <a:lnTo>
                  <a:pt x="2222807" y="3331436"/>
                </a:lnTo>
                <a:lnTo>
                  <a:pt x="6578421" y="3331436"/>
                </a:lnTo>
                <a:lnTo>
                  <a:pt x="6835596" y="3331436"/>
                </a:lnTo>
                <a:lnTo>
                  <a:pt x="6878335" y="3331436"/>
                </a:lnTo>
                <a:lnTo>
                  <a:pt x="7135510" y="3331436"/>
                </a:lnTo>
                <a:lnTo>
                  <a:pt x="8801228" y="1665718"/>
                </a:lnTo>
                <a:close/>
              </a:path>
            </a:pathLst>
          </a:custGeom>
          <a:noFill/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1" name="五边形 50"/>
          <p:cNvSpPr/>
          <p:nvPr/>
        </p:nvSpPr>
        <p:spPr>
          <a:xfrm flipH="1">
            <a:off x="10721136" y="2788200"/>
            <a:ext cx="1470864" cy="128160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" name="KSO_Shape"/>
          <p:cNvSpPr>
            <a:spLocks/>
          </p:cNvSpPr>
          <p:nvPr/>
        </p:nvSpPr>
        <p:spPr bwMode="auto">
          <a:xfrm>
            <a:off x="5634059" y="6287017"/>
            <a:ext cx="286320" cy="283456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53" name="Freeform 151"/>
          <p:cNvSpPr>
            <a:spLocks noEditPoints="1"/>
          </p:cNvSpPr>
          <p:nvPr/>
        </p:nvSpPr>
        <p:spPr bwMode="auto">
          <a:xfrm>
            <a:off x="4468078" y="6285165"/>
            <a:ext cx="191818" cy="287160"/>
          </a:xfrm>
          <a:custGeom>
            <a:avLst/>
            <a:gdLst>
              <a:gd name="T0" fmla="*/ 72 w 143"/>
              <a:gd name="T1" fmla="*/ 214 h 214"/>
              <a:gd name="T2" fmla="*/ 96 w 143"/>
              <a:gd name="T3" fmla="*/ 204 h 214"/>
              <a:gd name="T4" fmla="*/ 48 w 143"/>
              <a:gd name="T5" fmla="*/ 204 h 214"/>
              <a:gd name="T6" fmla="*/ 72 w 143"/>
              <a:gd name="T7" fmla="*/ 214 h 214"/>
              <a:gd name="T8" fmla="*/ 105 w 143"/>
              <a:gd name="T9" fmla="*/ 183 h 214"/>
              <a:gd name="T10" fmla="*/ 39 w 143"/>
              <a:gd name="T11" fmla="*/ 183 h 214"/>
              <a:gd name="T12" fmla="*/ 33 w 143"/>
              <a:gd name="T13" fmla="*/ 190 h 214"/>
              <a:gd name="T14" fmla="*/ 39 w 143"/>
              <a:gd name="T15" fmla="*/ 196 h 214"/>
              <a:gd name="T16" fmla="*/ 105 w 143"/>
              <a:gd name="T17" fmla="*/ 196 h 214"/>
              <a:gd name="T18" fmla="*/ 111 w 143"/>
              <a:gd name="T19" fmla="*/ 190 h 214"/>
              <a:gd name="T20" fmla="*/ 105 w 143"/>
              <a:gd name="T21" fmla="*/ 183 h 214"/>
              <a:gd name="T22" fmla="*/ 105 w 143"/>
              <a:gd name="T23" fmla="*/ 164 h 214"/>
              <a:gd name="T24" fmla="*/ 39 w 143"/>
              <a:gd name="T25" fmla="*/ 164 h 214"/>
              <a:gd name="T26" fmla="*/ 33 w 143"/>
              <a:gd name="T27" fmla="*/ 171 h 214"/>
              <a:gd name="T28" fmla="*/ 39 w 143"/>
              <a:gd name="T29" fmla="*/ 177 h 214"/>
              <a:gd name="T30" fmla="*/ 105 w 143"/>
              <a:gd name="T31" fmla="*/ 177 h 214"/>
              <a:gd name="T32" fmla="*/ 111 w 143"/>
              <a:gd name="T33" fmla="*/ 171 h 214"/>
              <a:gd name="T34" fmla="*/ 105 w 143"/>
              <a:gd name="T35" fmla="*/ 164 h 214"/>
              <a:gd name="T36" fmla="*/ 72 w 143"/>
              <a:gd name="T37" fmla="*/ 0 h 214"/>
              <a:gd name="T38" fmla="*/ 0 w 143"/>
              <a:gd name="T39" fmla="*/ 71 h 214"/>
              <a:gd name="T40" fmla="*/ 32 w 143"/>
              <a:gd name="T41" fmla="*/ 138 h 214"/>
              <a:gd name="T42" fmla="*/ 37 w 143"/>
              <a:gd name="T43" fmla="*/ 158 h 214"/>
              <a:gd name="T44" fmla="*/ 107 w 143"/>
              <a:gd name="T45" fmla="*/ 158 h 214"/>
              <a:gd name="T46" fmla="*/ 112 w 143"/>
              <a:gd name="T47" fmla="*/ 138 h 214"/>
              <a:gd name="T48" fmla="*/ 143 w 143"/>
              <a:gd name="T49" fmla="*/ 71 h 214"/>
              <a:gd name="T50" fmla="*/ 72 w 143"/>
              <a:gd name="T51" fmla="*/ 0 h 214"/>
              <a:gd name="T52" fmla="*/ 115 w 143"/>
              <a:gd name="T53" fmla="*/ 84 h 214"/>
              <a:gd name="T54" fmla="*/ 93 w 143"/>
              <a:gd name="T55" fmla="*/ 144 h 214"/>
              <a:gd name="T56" fmla="*/ 92 w 143"/>
              <a:gd name="T57" fmla="*/ 146 h 214"/>
              <a:gd name="T58" fmla="*/ 83 w 143"/>
              <a:gd name="T59" fmla="*/ 146 h 214"/>
              <a:gd name="T60" fmla="*/ 83 w 143"/>
              <a:gd name="T61" fmla="*/ 143 h 214"/>
              <a:gd name="T62" fmla="*/ 98 w 143"/>
              <a:gd name="T63" fmla="*/ 93 h 214"/>
              <a:gd name="T64" fmla="*/ 97 w 143"/>
              <a:gd name="T65" fmla="*/ 93 h 214"/>
              <a:gd name="T66" fmla="*/ 96 w 143"/>
              <a:gd name="T67" fmla="*/ 93 h 214"/>
              <a:gd name="T68" fmla="*/ 85 w 143"/>
              <a:gd name="T69" fmla="*/ 88 h 214"/>
              <a:gd name="T70" fmla="*/ 73 w 143"/>
              <a:gd name="T71" fmla="*/ 93 h 214"/>
              <a:gd name="T72" fmla="*/ 59 w 143"/>
              <a:gd name="T73" fmla="*/ 87 h 214"/>
              <a:gd name="T74" fmla="*/ 45 w 143"/>
              <a:gd name="T75" fmla="*/ 92 h 214"/>
              <a:gd name="T76" fmla="*/ 59 w 143"/>
              <a:gd name="T77" fmla="*/ 143 h 214"/>
              <a:gd name="T78" fmla="*/ 60 w 143"/>
              <a:gd name="T79" fmla="*/ 146 h 214"/>
              <a:gd name="T80" fmla="*/ 50 w 143"/>
              <a:gd name="T81" fmla="*/ 146 h 214"/>
              <a:gd name="T82" fmla="*/ 50 w 143"/>
              <a:gd name="T83" fmla="*/ 144 h 214"/>
              <a:gd name="T84" fmla="*/ 30 w 143"/>
              <a:gd name="T85" fmla="*/ 84 h 214"/>
              <a:gd name="T86" fmla="*/ 29 w 143"/>
              <a:gd name="T87" fmla="*/ 84 h 214"/>
              <a:gd name="T88" fmla="*/ 29 w 143"/>
              <a:gd name="T89" fmla="*/ 83 h 214"/>
              <a:gd name="T90" fmla="*/ 29 w 143"/>
              <a:gd name="T91" fmla="*/ 82 h 214"/>
              <a:gd name="T92" fmla="*/ 29 w 143"/>
              <a:gd name="T93" fmla="*/ 82 h 214"/>
              <a:gd name="T94" fmla="*/ 30 w 143"/>
              <a:gd name="T95" fmla="*/ 76 h 214"/>
              <a:gd name="T96" fmla="*/ 37 w 143"/>
              <a:gd name="T97" fmla="*/ 77 h 214"/>
              <a:gd name="T98" fmla="*/ 37 w 143"/>
              <a:gd name="T99" fmla="*/ 77 h 214"/>
              <a:gd name="T100" fmla="*/ 45 w 143"/>
              <a:gd name="T101" fmla="*/ 82 h 214"/>
              <a:gd name="T102" fmla="*/ 56 w 143"/>
              <a:gd name="T103" fmla="*/ 77 h 214"/>
              <a:gd name="T104" fmla="*/ 60 w 143"/>
              <a:gd name="T105" fmla="*/ 75 h 214"/>
              <a:gd name="T106" fmla="*/ 63 w 143"/>
              <a:gd name="T107" fmla="*/ 77 h 214"/>
              <a:gd name="T108" fmla="*/ 73 w 143"/>
              <a:gd name="T109" fmla="*/ 83 h 214"/>
              <a:gd name="T110" fmla="*/ 82 w 143"/>
              <a:gd name="T111" fmla="*/ 78 h 214"/>
              <a:gd name="T112" fmla="*/ 86 w 143"/>
              <a:gd name="T113" fmla="*/ 76 h 214"/>
              <a:gd name="T114" fmla="*/ 90 w 143"/>
              <a:gd name="T115" fmla="*/ 78 h 214"/>
              <a:gd name="T116" fmla="*/ 97 w 143"/>
              <a:gd name="T117" fmla="*/ 83 h 214"/>
              <a:gd name="T118" fmla="*/ 97 w 143"/>
              <a:gd name="T119" fmla="*/ 83 h 214"/>
              <a:gd name="T120" fmla="*/ 107 w 143"/>
              <a:gd name="T121" fmla="*/ 78 h 214"/>
              <a:gd name="T122" fmla="*/ 114 w 143"/>
              <a:gd name="T123" fmla="*/ 77 h 214"/>
              <a:gd name="T124" fmla="*/ 115 w 143"/>
              <a:gd name="T125" fmla="*/ 8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3" h="214">
                <a:moveTo>
                  <a:pt x="72" y="214"/>
                </a:moveTo>
                <a:cubicBezTo>
                  <a:pt x="82" y="214"/>
                  <a:pt x="91" y="210"/>
                  <a:pt x="96" y="204"/>
                </a:cubicBezTo>
                <a:cubicBezTo>
                  <a:pt x="48" y="204"/>
                  <a:pt x="48" y="204"/>
                  <a:pt x="48" y="204"/>
                </a:cubicBezTo>
                <a:cubicBezTo>
                  <a:pt x="53" y="210"/>
                  <a:pt x="62" y="214"/>
                  <a:pt x="72" y="214"/>
                </a:cubicBezTo>
                <a:close/>
                <a:moveTo>
                  <a:pt x="105" y="183"/>
                </a:moveTo>
                <a:cubicBezTo>
                  <a:pt x="39" y="183"/>
                  <a:pt x="39" y="183"/>
                  <a:pt x="39" y="183"/>
                </a:cubicBezTo>
                <a:cubicBezTo>
                  <a:pt x="35" y="183"/>
                  <a:pt x="33" y="186"/>
                  <a:pt x="33" y="190"/>
                </a:cubicBezTo>
                <a:cubicBezTo>
                  <a:pt x="33" y="193"/>
                  <a:pt x="35" y="196"/>
                  <a:pt x="39" y="196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108" y="196"/>
                  <a:pt x="111" y="193"/>
                  <a:pt x="111" y="190"/>
                </a:cubicBezTo>
                <a:cubicBezTo>
                  <a:pt x="111" y="186"/>
                  <a:pt x="108" y="183"/>
                  <a:pt x="105" y="183"/>
                </a:cubicBezTo>
                <a:close/>
                <a:moveTo>
                  <a:pt x="105" y="164"/>
                </a:moveTo>
                <a:cubicBezTo>
                  <a:pt x="39" y="164"/>
                  <a:pt x="39" y="164"/>
                  <a:pt x="39" y="164"/>
                </a:cubicBezTo>
                <a:cubicBezTo>
                  <a:pt x="35" y="164"/>
                  <a:pt x="33" y="167"/>
                  <a:pt x="33" y="171"/>
                </a:cubicBezTo>
                <a:cubicBezTo>
                  <a:pt x="33" y="174"/>
                  <a:pt x="35" y="177"/>
                  <a:pt x="39" y="177"/>
                </a:cubicBezTo>
                <a:cubicBezTo>
                  <a:pt x="105" y="177"/>
                  <a:pt x="105" y="177"/>
                  <a:pt x="105" y="177"/>
                </a:cubicBezTo>
                <a:cubicBezTo>
                  <a:pt x="108" y="177"/>
                  <a:pt x="111" y="174"/>
                  <a:pt x="111" y="171"/>
                </a:cubicBezTo>
                <a:cubicBezTo>
                  <a:pt x="111" y="167"/>
                  <a:pt x="108" y="164"/>
                  <a:pt x="105" y="164"/>
                </a:cubicBezTo>
                <a:close/>
                <a:moveTo>
                  <a:pt x="72" y="0"/>
                </a:moveTo>
                <a:cubicBezTo>
                  <a:pt x="32" y="0"/>
                  <a:pt x="0" y="32"/>
                  <a:pt x="0" y="71"/>
                </a:cubicBezTo>
                <a:cubicBezTo>
                  <a:pt x="0" y="98"/>
                  <a:pt x="19" y="117"/>
                  <a:pt x="32" y="138"/>
                </a:cubicBezTo>
                <a:cubicBezTo>
                  <a:pt x="35" y="144"/>
                  <a:pt x="37" y="158"/>
                  <a:pt x="37" y="158"/>
                </a:cubicBezTo>
                <a:cubicBezTo>
                  <a:pt x="107" y="158"/>
                  <a:pt x="107" y="158"/>
                  <a:pt x="107" y="158"/>
                </a:cubicBezTo>
                <a:cubicBezTo>
                  <a:pt x="107" y="158"/>
                  <a:pt x="109" y="144"/>
                  <a:pt x="112" y="138"/>
                </a:cubicBezTo>
                <a:cubicBezTo>
                  <a:pt x="125" y="117"/>
                  <a:pt x="143" y="98"/>
                  <a:pt x="143" y="71"/>
                </a:cubicBezTo>
                <a:cubicBezTo>
                  <a:pt x="143" y="32"/>
                  <a:pt x="111" y="0"/>
                  <a:pt x="72" y="0"/>
                </a:cubicBezTo>
                <a:close/>
                <a:moveTo>
                  <a:pt x="115" y="84"/>
                </a:moveTo>
                <a:cubicBezTo>
                  <a:pt x="102" y="100"/>
                  <a:pt x="95" y="120"/>
                  <a:pt x="93" y="144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83" y="146"/>
                  <a:pt x="83" y="146"/>
                  <a:pt x="83" y="146"/>
                </a:cubicBezTo>
                <a:cubicBezTo>
                  <a:pt x="83" y="143"/>
                  <a:pt x="83" y="143"/>
                  <a:pt x="83" y="143"/>
                </a:cubicBezTo>
                <a:cubicBezTo>
                  <a:pt x="85" y="124"/>
                  <a:pt x="90" y="107"/>
                  <a:pt x="98" y="93"/>
                </a:cubicBezTo>
                <a:cubicBezTo>
                  <a:pt x="97" y="93"/>
                  <a:pt x="97" y="93"/>
                  <a:pt x="97" y="93"/>
                </a:cubicBezTo>
                <a:cubicBezTo>
                  <a:pt x="96" y="93"/>
                  <a:pt x="96" y="93"/>
                  <a:pt x="96" y="93"/>
                </a:cubicBezTo>
                <a:cubicBezTo>
                  <a:pt x="93" y="92"/>
                  <a:pt x="89" y="92"/>
                  <a:pt x="85" y="88"/>
                </a:cubicBezTo>
                <a:cubicBezTo>
                  <a:pt x="82" y="91"/>
                  <a:pt x="77" y="93"/>
                  <a:pt x="73" y="93"/>
                </a:cubicBezTo>
                <a:cubicBezTo>
                  <a:pt x="68" y="93"/>
                  <a:pt x="63" y="91"/>
                  <a:pt x="59" y="87"/>
                </a:cubicBezTo>
                <a:cubicBezTo>
                  <a:pt x="55" y="90"/>
                  <a:pt x="50" y="92"/>
                  <a:pt x="45" y="92"/>
                </a:cubicBezTo>
                <a:cubicBezTo>
                  <a:pt x="57" y="114"/>
                  <a:pt x="59" y="137"/>
                  <a:pt x="59" y="143"/>
                </a:cubicBezTo>
                <a:cubicBezTo>
                  <a:pt x="60" y="146"/>
                  <a:pt x="60" y="146"/>
                  <a:pt x="6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49" y="135"/>
                  <a:pt x="46" y="107"/>
                  <a:pt x="30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3"/>
                  <a:pt x="29" y="83"/>
                  <a:pt x="29" y="82"/>
                </a:cubicBezTo>
                <a:cubicBezTo>
                  <a:pt x="29" y="82"/>
                  <a:pt x="29" y="82"/>
                  <a:pt x="29" y="82"/>
                </a:cubicBezTo>
                <a:cubicBezTo>
                  <a:pt x="27" y="80"/>
                  <a:pt x="28" y="77"/>
                  <a:pt x="30" y="76"/>
                </a:cubicBezTo>
                <a:cubicBezTo>
                  <a:pt x="32" y="74"/>
                  <a:pt x="35" y="75"/>
                  <a:pt x="37" y="77"/>
                </a:cubicBezTo>
                <a:cubicBezTo>
                  <a:pt x="37" y="77"/>
                  <a:pt x="37" y="77"/>
                  <a:pt x="37" y="77"/>
                </a:cubicBezTo>
                <a:cubicBezTo>
                  <a:pt x="39" y="80"/>
                  <a:pt x="42" y="82"/>
                  <a:pt x="45" y="82"/>
                </a:cubicBezTo>
                <a:cubicBezTo>
                  <a:pt x="48" y="82"/>
                  <a:pt x="52" y="81"/>
                  <a:pt x="56" y="77"/>
                </a:cubicBezTo>
                <a:cubicBezTo>
                  <a:pt x="57" y="76"/>
                  <a:pt x="58" y="75"/>
                  <a:pt x="60" y="75"/>
                </a:cubicBezTo>
                <a:cubicBezTo>
                  <a:pt x="61" y="76"/>
                  <a:pt x="62" y="76"/>
                  <a:pt x="63" y="77"/>
                </a:cubicBezTo>
                <a:cubicBezTo>
                  <a:pt x="67" y="81"/>
                  <a:pt x="70" y="83"/>
                  <a:pt x="73" y="83"/>
                </a:cubicBezTo>
                <a:cubicBezTo>
                  <a:pt x="77" y="83"/>
                  <a:pt x="80" y="80"/>
                  <a:pt x="82" y="78"/>
                </a:cubicBezTo>
                <a:cubicBezTo>
                  <a:pt x="83" y="77"/>
                  <a:pt x="84" y="76"/>
                  <a:pt x="86" y="76"/>
                </a:cubicBezTo>
                <a:cubicBezTo>
                  <a:pt x="87" y="76"/>
                  <a:pt x="89" y="77"/>
                  <a:pt x="90" y="78"/>
                </a:cubicBezTo>
                <a:cubicBezTo>
                  <a:pt x="91" y="80"/>
                  <a:pt x="93" y="83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101" y="83"/>
                  <a:pt x="104" y="81"/>
                  <a:pt x="107" y="78"/>
                </a:cubicBezTo>
                <a:cubicBezTo>
                  <a:pt x="109" y="76"/>
                  <a:pt x="112" y="75"/>
                  <a:pt x="114" y="77"/>
                </a:cubicBezTo>
                <a:cubicBezTo>
                  <a:pt x="116" y="79"/>
                  <a:pt x="116" y="82"/>
                  <a:pt x="115" y="8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/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6907469" y="6281311"/>
            <a:ext cx="252884" cy="294868"/>
            <a:chOff x="944563" y="3860794"/>
            <a:chExt cx="392112" cy="457207"/>
          </a:xfrm>
          <a:solidFill>
            <a:schemeClr val="bg1">
              <a:lumMod val="65000"/>
            </a:schemeClr>
          </a:solidFill>
        </p:grpSpPr>
        <p:sp>
          <p:nvSpPr>
            <p:cNvPr id="55" name="Freeform 12"/>
            <p:cNvSpPr>
              <a:spLocks/>
            </p:cNvSpPr>
            <p:nvPr/>
          </p:nvSpPr>
          <p:spPr bwMode="auto">
            <a:xfrm>
              <a:off x="1065213" y="3990974"/>
              <a:ext cx="146051" cy="33339"/>
            </a:xfrm>
            <a:custGeom>
              <a:avLst/>
              <a:gdLst>
                <a:gd name="T0" fmla="*/ 11 w 109"/>
                <a:gd name="T1" fmla="*/ 0 h 25"/>
                <a:gd name="T2" fmla="*/ 0 w 109"/>
                <a:gd name="T3" fmla="*/ 10 h 25"/>
                <a:gd name="T4" fmla="*/ 10 w 109"/>
                <a:gd name="T5" fmla="*/ 20 h 25"/>
                <a:gd name="T6" fmla="*/ 98 w 109"/>
                <a:gd name="T7" fmla="*/ 25 h 25"/>
                <a:gd name="T8" fmla="*/ 108 w 109"/>
                <a:gd name="T9" fmla="*/ 16 h 25"/>
                <a:gd name="T10" fmla="*/ 99 w 109"/>
                <a:gd name="T11" fmla="*/ 5 h 25"/>
                <a:gd name="T12" fmla="*/ 11 w 10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">
                  <a:moveTo>
                    <a:pt x="11" y="0"/>
                  </a:moveTo>
                  <a:cubicBezTo>
                    <a:pt x="5" y="0"/>
                    <a:pt x="1" y="4"/>
                    <a:pt x="0" y="10"/>
                  </a:cubicBezTo>
                  <a:cubicBezTo>
                    <a:pt x="0" y="15"/>
                    <a:pt x="4" y="20"/>
                    <a:pt x="10" y="20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103" y="25"/>
                    <a:pt x="108" y="21"/>
                    <a:pt x="108" y="16"/>
                  </a:cubicBezTo>
                  <a:cubicBezTo>
                    <a:pt x="109" y="10"/>
                    <a:pt x="104" y="6"/>
                    <a:pt x="99" y="5"/>
                  </a:cubicBez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3"/>
            <p:cNvSpPr>
              <a:spLocks/>
            </p:cNvSpPr>
            <p:nvPr/>
          </p:nvSpPr>
          <p:spPr bwMode="auto">
            <a:xfrm>
              <a:off x="1063625" y="3860794"/>
              <a:ext cx="141287" cy="125413"/>
            </a:xfrm>
            <a:custGeom>
              <a:avLst/>
              <a:gdLst>
                <a:gd name="T0" fmla="*/ 75 w 89"/>
                <a:gd name="T1" fmla="*/ 79 h 79"/>
                <a:gd name="T2" fmla="*/ 89 w 89"/>
                <a:gd name="T3" fmla="*/ 36 h 79"/>
                <a:gd name="T4" fmla="*/ 63 w 89"/>
                <a:gd name="T5" fmla="*/ 20 h 79"/>
                <a:gd name="T6" fmla="*/ 57 w 89"/>
                <a:gd name="T7" fmla="*/ 57 h 79"/>
                <a:gd name="T8" fmla="*/ 56 w 89"/>
                <a:gd name="T9" fmla="*/ 10 h 79"/>
                <a:gd name="T10" fmla="*/ 42 w 89"/>
                <a:gd name="T11" fmla="*/ 9 h 79"/>
                <a:gd name="T12" fmla="*/ 44 w 89"/>
                <a:gd name="T13" fmla="*/ 53 h 79"/>
                <a:gd name="T14" fmla="*/ 29 w 89"/>
                <a:gd name="T15" fmla="*/ 0 h 79"/>
                <a:gd name="T16" fmla="*/ 0 w 89"/>
                <a:gd name="T17" fmla="*/ 9 h 79"/>
                <a:gd name="T18" fmla="*/ 23 w 89"/>
                <a:gd name="T19" fmla="*/ 73 h 79"/>
                <a:gd name="T20" fmla="*/ 75 w 89"/>
                <a:gd name="T21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79">
                  <a:moveTo>
                    <a:pt x="75" y="79"/>
                  </a:moveTo>
                  <a:lnTo>
                    <a:pt x="89" y="36"/>
                  </a:lnTo>
                  <a:lnTo>
                    <a:pt x="63" y="20"/>
                  </a:lnTo>
                  <a:lnTo>
                    <a:pt x="57" y="57"/>
                  </a:lnTo>
                  <a:lnTo>
                    <a:pt x="56" y="10"/>
                  </a:lnTo>
                  <a:lnTo>
                    <a:pt x="42" y="9"/>
                  </a:lnTo>
                  <a:lnTo>
                    <a:pt x="44" y="53"/>
                  </a:lnTo>
                  <a:lnTo>
                    <a:pt x="29" y="0"/>
                  </a:lnTo>
                  <a:lnTo>
                    <a:pt x="0" y="9"/>
                  </a:lnTo>
                  <a:lnTo>
                    <a:pt x="23" y="73"/>
                  </a:lnTo>
                  <a:lnTo>
                    <a:pt x="75" y="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4"/>
            <p:cNvSpPr>
              <a:spLocks noEditPoints="1"/>
            </p:cNvSpPr>
            <p:nvPr/>
          </p:nvSpPr>
          <p:spPr bwMode="auto">
            <a:xfrm>
              <a:off x="944563" y="4030664"/>
              <a:ext cx="392112" cy="287337"/>
            </a:xfrm>
            <a:custGeom>
              <a:avLst/>
              <a:gdLst>
                <a:gd name="T0" fmla="*/ 285 w 294"/>
                <a:gd name="T1" fmla="*/ 204 h 215"/>
                <a:gd name="T2" fmla="*/ 261 w 294"/>
                <a:gd name="T3" fmla="*/ 190 h 215"/>
                <a:gd name="T4" fmla="*/ 266 w 294"/>
                <a:gd name="T5" fmla="*/ 153 h 215"/>
                <a:gd name="T6" fmla="*/ 256 w 294"/>
                <a:gd name="T7" fmla="*/ 139 h 215"/>
                <a:gd name="T8" fmla="*/ 266 w 294"/>
                <a:gd name="T9" fmla="*/ 133 h 215"/>
                <a:gd name="T10" fmla="*/ 242 w 294"/>
                <a:gd name="T11" fmla="*/ 60 h 215"/>
                <a:gd name="T12" fmla="*/ 230 w 294"/>
                <a:gd name="T13" fmla="*/ 55 h 215"/>
                <a:gd name="T14" fmla="*/ 229 w 294"/>
                <a:gd name="T15" fmla="*/ 43 h 215"/>
                <a:gd name="T16" fmla="*/ 187 w 294"/>
                <a:gd name="T17" fmla="*/ 4 h 215"/>
                <a:gd name="T18" fmla="*/ 99 w 294"/>
                <a:gd name="T19" fmla="*/ 0 h 215"/>
                <a:gd name="T20" fmla="*/ 46 w 294"/>
                <a:gd name="T21" fmla="*/ 73 h 215"/>
                <a:gd name="T22" fmla="*/ 55 w 294"/>
                <a:gd name="T23" fmla="*/ 80 h 215"/>
                <a:gd name="T24" fmla="*/ 40 w 294"/>
                <a:gd name="T25" fmla="*/ 85 h 215"/>
                <a:gd name="T26" fmla="*/ 29 w 294"/>
                <a:gd name="T27" fmla="*/ 197 h 215"/>
                <a:gd name="T28" fmla="*/ 5 w 294"/>
                <a:gd name="T29" fmla="*/ 200 h 215"/>
                <a:gd name="T30" fmla="*/ 0 w 294"/>
                <a:gd name="T31" fmla="*/ 215 h 215"/>
                <a:gd name="T32" fmla="*/ 294 w 294"/>
                <a:gd name="T33" fmla="*/ 215 h 215"/>
                <a:gd name="T34" fmla="*/ 285 w 294"/>
                <a:gd name="T35" fmla="*/ 204 h 215"/>
                <a:gd name="T36" fmla="*/ 177 w 294"/>
                <a:gd name="T37" fmla="*/ 161 h 215"/>
                <a:gd name="T38" fmla="*/ 153 w 294"/>
                <a:gd name="T39" fmla="*/ 173 h 215"/>
                <a:gd name="T40" fmla="*/ 153 w 294"/>
                <a:gd name="T41" fmla="*/ 184 h 215"/>
                <a:gd name="T42" fmla="*/ 139 w 294"/>
                <a:gd name="T43" fmla="*/ 184 h 215"/>
                <a:gd name="T44" fmla="*/ 139 w 294"/>
                <a:gd name="T45" fmla="*/ 172 h 215"/>
                <a:gd name="T46" fmla="*/ 117 w 294"/>
                <a:gd name="T47" fmla="*/ 163 h 215"/>
                <a:gd name="T48" fmla="*/ 107 w 294"/>
                <a:gd name="T49" fmla="*/ 133 h 215"/>
                <a:gd name="T50" fmla="*/ 107 w 294"/>
                <a:gd name="T51" fmla="*/ 127 h 215"/>
                <a:gd name="T52" fmla="*/ 139 w 294"/>
                <a:gd name="T53" fmla="*/ 127 h 215"/>
                <a:gd name="T54" fmla="*/ 139 w 294"/>
                <a:gd name="T55" fmla="*/ 135 h 215"/>
                <a:gd name="T56" fmla="*/ 140 w 294"/>
                <a:gd name="T57" fmla="*/ 150 h 215"/>
                <a:gd name="T58" fmla="*/ 144 w 294"/>
                <a:gd name="T59" fmla="*/ 153 h 215"/>
                <a:gd name="T60" fmla="*/ 149 w 294"/>
                <a:gd name="T61" fmla="*/ 151 h 215"/>
                <a:gd name="T62" fmla="*/ 150 w 294"/>
                <a:gd name="T63" fmla="*/ 145 h 215"/>
                <a:gd name="T64" fmla="*/ 149 w 294"/>
                <a:gd name="T65" fmla="*/ 130 h 215"/>
                <a:gd name="T66" fmla="*/ 139 w 294"/>
                <a:gd name="T67" fmla="*/ 120 h 215"/>
                <a:gd name="T68" fmla="*/ 119 w 294"/>
                <a:gd name="T69" fmla="*/ 107 h 215"/>
                <a:gd name="T70" fmla="*/ 110 w 294"/>
                <a:gd name="T71" fmla="*/ 95 h 215"/>
                <a:gd name="T72" fmla="*/ 107 w 294"/>
                <a:gd name="T73" fmla="*/ 77 h 215"/>
                <a:gd name="T74" fmla="*/ 115 w 294"/>
                <a:gd name="T75" fmla="*/ 55 h 215"/>
                <a:gd name="T76" fmla="*/ 139 w 294"/>
                <a:gd name="T77" fmla="*/ 45 h 215"/>
                <a:gd name="T78" fmla="*/ 139 w 294"/>
                <a:gd name="T79" fmla="*/ 35 h 215"/>
                <a:gd name="T80" fmla="*/ 153 w 294"/>
                <a:gd name="T81" fmla="*/ 35 h 215"/>
                <a:gd name="T82" fmla="*/ 153 w 294"/>
                <a:gd name="T83" fmla="*/ 45 h 215"/>
                <a:gd name="T84" fmla="*/ 175 w 294"/>
                <a:gd name="T85" fmla="*/ 55 h 215"/>
                <a:gd name="T86" fmla="*/ 182 w 294"/>
                <a:gd name="T87" fmla="*/ 77 h 215"/>
                <a:gd name="T88" fmla="*/ 182 w 294"/>
                <a:gd name="T89" fmla="*/ 83 h 215"/>
                <a:gd name="T90" fmla="*/ 150 w 294"/>
                <a:gd name="T91" fmla="*/ 83 h 215"/>
                <a:gd name="T92" fmla="*/ 150 w 294"/>
                <a:gd name="T93" fmla="*/ 78 h 215"/>
                <a:gd name="T94" fmla="*/ 149 w 294"/>
                <a:gd name="T95" fmla="*/ 67 h 215"/>
                <a:gd name="T96" fmla="*/ 145 w 294"/>
                <a:gd name="T97" fmla="*/ 64 h 215"/>
                <a:gd name="T98" fmla="*/ 140 w 294"/>
                <a:gd name="T99" fmla="*/ 66 h 215"/>
                <a:gd name="T100" fmla="*/ 139 w 294"/>
                <a:gd name="T101" fmla="*/ 73 h 215"/>
                <a:gd name="T102" fmla="*/ 142 w 294"/>
                <a:gd name="T103" fmla="*/ 83 h 215"/>
                <a:gd name="T104" fmla="*/ 159 w 294"/>
                <a:gd name="T105" fmla="*/ 95 h 215"/>
                <a:gd name="T106" fmla="*/ 175 w 294"/>
                <a:gd name="T107" fmla="*/ 106 h 215"/>
                <a:gd name="T108" fmla="*/ 182 w 294"/>
                <a:gd name="T109" fmla="*/ 117 h 215"/>
                <a:gd name="T110" fmla="*/ 185 w 294"/>
                <a:gd name="T111" fmla="*/ 134 h 215"/>
                <a:gd name="T112" fmla="*/ 177 w 294"/>
                <a:gd name="T113" fmla="*/ 16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94" h="215">
                  <a:moveTo>
                    <a:pt x="285" y="204"/>
                  </a:moveTo>
                  <a:cubicBezTo>
                    <a:pt x="277" y="199"/>
                    <a:pt x="269" y="195"/>
                    <a:pt x="261" y="190"/>
                  </a:cubicBezTo>
                  <a:cubicBezTo>
                    <a:pt x="264" y="177"/>
                    <a:pt x="266" y="165"/>
                    <a:pt x="266" y="153"/>
                  </a:cubicBezTo>
                  <a:cubicBezTo>
                    <a:pt x="256" y="139"/>
                    <a:pt x="256" y="139"/>
                    <a:pt x="256" y="139"/>
                  </a:cubicBezTo>
                  <a:cubicBezTo>
                    <a:pt x="266" y="133"/>
                    <a:pt x="266" y="133"/>
                    <a:pt x="266" y="133"/>
                  </a:cubicBezTo>
                  <a:cubicBezTo>
                    <a:pt x="264" y="106"/>
                    <a:pt x="255" y="82"/>
                    <a:pt x="242" y="60"/>
                  </a:cubicBezTo>
                  <a:cubicBezTo>
                    <a:pt x="230" y="55"/>
                    <a:pt x="230" y="55"/>
                    <a:pt x="230" y="55"/>
                  </a:cubicBezTo>
                  <a:cubicBezTo>
                    <a:pt x="229" y="43"/>
                    <a:pt x="229" y="43"/>
                    <a:pt x="229" y="43"/>
                  </a:cubicBezTo>
                  <a:cubicBezTo>
                    <a:pt x="217" y="29"/>
                    <a:pt x="203" y="16"/>
                    <a:pt x="187" y="4"/>
                  </a:cubicBezTo>
                  <a:cubicBezTo>
                    <a:pt x="158" y="3"/>
                    <a:pt x="129" y="1"/>
                    <a:pt x="99" y="0"/>
                  </a:cubicBezTo>
                  <a:cubicBezTo>
                    <a:pt x="78" y="24"/>
                    <a:pt x="60" y="48"/>
                    <a:pt x="46" y="73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24" y="121"/>
                    <a:pt x="18" y="158"/>
                    <a:pt x="29" y="197"/>
                  </a:cubicBezTo>
                  <a:cubicBezTo>
                    <a:pt x="21" y="198"/>
                    <a:pt x="13" y="199"/>
                    <a:pt x="5" y="200"/>
                  </a:cubicBezTo>
                  <a:cubicBezTo>
                    <a:pt x="3" y="205"/>
                    <a:pt x="2" y="210"/>
                    <a:pt x="0" y="215"/>
                  </a:cubicBezTo>
                  <a:cubicBezTo>
                    <a:pt x="98" y="215"/>
                    <a:pt x="196" y="215"/>
                    <a:pt x="294" y="215"/>
                  </a:cubicBezTo>
                  <a:cubicBezTo>
                    <a:pt x="291" y="211"/>
                    <a:pt x="288" y="207"/>
                    <a:pt x="285" y="204"/>
                  </a:cubicBezTo>
                  <a:close/>
                  <a:moveTo>
                    <a:pt x="177" y="161"/>
                  </a:moveTo>
                  <a:cubicBezTo>
                    <a:pt x="172" y="167"/>
                    <a:pt x="164" y="171"/>
                    <a:pt x="153" y="173"/>
                  </a:cubicBezTo>
                  <a:cubicBezTo>
                    <a:pt x="153" y="184"/>
                    <a:pt x="153" y="184"/>
                    <a:pt x="153" y="184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39" y="172"/>
                    <a:pt x="139" y="172"/>
                    <a:pt x="139" y="172"/>
                  </a:cubicBezTo>
                  <a:cubicBezTo>
                    <a:pt x="130" y="171"/>
                    <a:pt x="123" y="168"/>
                    <a:pt x="117" y="163"/>
                  </a:cubicBezTo>
                  <a:cubicBezTo>
                    <a:pt x="110" y="157"/>
                    <a:pt x="107" y="147"/>
                    <a:pt x="107" y="133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39" y="135"/>
                    <a:pt x="139" y="135"/>
                    <a:pt x="139" y="135"/>
                  </a:cubicBezTo>
                  <a:cubicBezTo>
                    <a:pt x="139" y="143"/>
                    <a:pt x="139" y="148"/>
                    <a:pt x="140" y="150"/>
                  </a:cubicBezTo>
                  <a:cubicBezTo>
                    <a:pt x="140" y="152"/>
                    <a:pt x="142" y="153"/>
                    <a:pt x="144" y="153"/>
                  </a:cubicBezTo>
                  <a:cubicBezTo>
                    <a:pt x="146" y="153"/>
                    <a:pt x="148" y="153"/>
                    <a:pt x="149" y="151"/>
                  </a:cubicBezTo>
                  <a:cubicBezTo>
                    <a:pt x="150" y="150"/>
                    <a:pt x="150" y="148"/>
                    <a:pt x="150" y="145"/>
                  </a:cubicBezTo>
                  <a:cubicBezTo>
                    <a:pt x="150" y="138"/>
                    <a:pt x="150" y="133"/>
                    <a:pt x="149" y="130"/>
                  </a:cubicBezTo>
                  <a:cubicBezTo>
                    <a:pt x="148" y="127"/>
                    <a:pt x="145" y="123"/>
                    <a:pt x="139" y="120"/>
                  </a:cubicBezTo>
                  <a:cubicBezTo>
                    <a:pt x="129" y="114"/>
                    <a:pt x="123" y="109"/>
                    <a:pt x="119" y="107"/>
                  </a:cubicBezTo>
                  <a:cubicBezTo>
                    <a:pt x="116" y="104"/>
                    <a:pt x="113" y="100"/>
                    <a:pt x="110" y="95"/>
                  </a:cubicBezTo>
                  <a:cubicBezTo>
                    <a:pt x="108" y="90"/>
                    <a:pt x="107" y="84"/>
                    <a:pt x="107" y="77"/>
                  </a:cubicBezTo>
                  <a:cubicBezTo>
                    <a:pt x="107" y="68"/>
                    <a:pt x="109" y="61"/>
                    <a:pt x="115" y="55"/>
                  </a:cubicBezTo>
                  <a:cubicBezTo>
                    <a:pt x="120" y="50"/>
                    <a:pt x="128" y="47"/>
                    <a:pt x="139" y="4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45"/>
                    <a:pt x="153" y="45"/>
                    <a:pt x="153" y="45"/>
                  </a:cubicBezTo>
                  <a:cubicBezTo>
                    <a:pt x="163" y="47"/>
                    <a:pt x="170" y="50"/>
                    <a:pt x="175" y="55"/>
                  </a:cubicBezTo>
                  <a:cubicBezTo>
                    <a:pt x="180" y="60"/>
                    <a:pt x="182" y="68"/>
                    <a:pt x="182" y="77"/>
                  </a:cubicBezTo>
                  <a:cubicBezTo>
                    <a:pt x="182" y="78"/>
                    <a:pt x="182" y="80"/>
                    <a:pt x="182" y="83"/>
                  </a:cubicBezTo>
                  <a:cubicBezTo>
                    <a:pt x="150" y="83"/>
                    <a:pt x="150" y="83"/>
                    <a:pt x="150" y="83"/>
                  </a:cubicBezTo>
                  <a:cubicBezTo>
                    <a:pt x="150" y="78"/>
                    <a:pt x="150" y="78"/>
                    <a:pt x="150" y="78"/>
                  </a:cubicBezTo>
                  <a:cubicBezTo>
                    <a:pt x="150" y="72"/>
                    <a:pt x="150" y="68"/>
                    <a:pt x="149" y="67"/>
                  </a:cubicBezTo>
                  <a:cubicBezTo>
                    <a:pt x="149" y="65"/>
                    <a:pt x="147" y="64"/>
                    <a:pt x="145" y="64"/>
                  </a:cubicBezTo>
                  <a:cubicBezTo>
                    <a:pt x="143" y="64"/>
                    <a:pt x="141" y="65"/>
                    <a:pt x="140" y="66"/>
                  </a:cubicBezTo>
                  <a:cubicBezTo>
                    <a:pt x="139" y="68"/>
                    <a:pt x="139" y="70"/>
                    <a:pt x="139" y="73"/>
                  </a:cubicBezTo>
                  <a:cubicBezTo>
                    <a:pt x="139" y="78"/>
                    <a:pt x="140" y="81"/>
                    <a:pt x="142" y="83"/>
                  </a:cubicBezTo>
                  <a:cubicBezTo>
                    <a:pt x="144" y="85"/>
                    <a:pt x="149" y="89"/>
                    <a:pt x="159" y="95"/>
                  </a:cubicBezTo>
                  <a:cubicBezTo>
                    <a:pt x="167" y="100"/>
                    <a:pt x="172" y="103"/>
                    <a:pt x="175" y="106"/>
                  </a:cubicBezTo>
                  <a:cubicBezTo>
                    <a:pt x="178" y="109"/>
                    <a:pt x="180" y="112"/>
                    <a:pt x="182" y="117"/>
                  </a:cubicBezTo>
                  <a:cubicBezTo>
                    <a:pt x="184" y="122"/>
                    <a:pt x="185" y="127"/>
                    <a:pt x="185" y="134"/>
                  </a:cubicBezTo>
                  <a:cubicBezTo>
                    <a:pt x="185" y="146"/>
                    <a:pt x="183" y="154"/>
                    <a:pt x="177" y="1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8" name="Freeform 15"/>
          <p:cNvSpPr>
            <a:spLocks noEditPoints="1"/>
          </p:cNvSpPr>
          <p:nvPr/>
        </p:nvSpPr>
        <p:spPr bwMode="auto">
          <a:xfrm>
            <a:off x="4986487" y="6305805"/>
            <a:ext cx="307082" cy="245880"/>
          </a:xfrm>
          <a:custGeom>
            <a:avLst/>
            <a:gdLst>
              <a:gd name="T0" fmla="*/ 93 w 341"/>
              <a:gd name="T1" fmla="*/ 57 h 272"/>
              <a:gd name="T2" fmla="*/ 318 w 341"/>
              <a:gd name="T3" fmla="*/ 57 h 272"/>
              <a:gd name="T4" fmla="*/ 327 w 341"/>
              <a:gd name="T5" fmla="*/ 59 h 272"/>
              <a:gd name="T6" fmla="*/ 205 w 341"/>
              <a:gd name="T7" fmla="*/ 152 h 272"/>
              <a:gd name="T8" fmla="*/ 82 w 341"/>
              <a:gd name="T9" fmla="*/ 60 h 272"/>
              <a:gd name="T10" fmla="*/ 93 w 341"/>
              <a:gd name="T11" fmla="*/ 57 h 272"/>
              <a:gd name="T12" fmla="*/ 51 w 341"/>
              <a:gd name="T13" fmla="*/ 131 h 272"/>
              <a:gd name="T14" fmla="*/ 58 w 341"/>
              <a:gd name="T15" fmla="*/ 153 h 272"/>
              <a:gd name="T16" fmla="*/ 70 w 341"/>
              <a:gd name="T17" fmla="*/ 153 h 272"/>
              <a:gd name="T18" fmla="*/ 70 w 341"/>
              <a:gd name="T19" fmla="*/ 185 h 272"/>
              <a:gd name="T20" fmla="*/ 0 w 341"/>
              <a:gd name="T21" fmla="*/ 185 h 272"/>
              <a:gd name="T22" fmla="*/ 7 w 341"/>
              <a:gd name="T23" fmla="*/ 207 h 272"/>
              <a:gd name="T24" fmla="*/ 70 w 341"/>
              <a:gd name="T25" fmla="*/ 207 h 272"/>
              <a:gd name="T26" fmla="*/ 71 w 341"/>
              <a:gd name="T27" fmla="*/ 214 h 272"/>
              <a:gd name="T28" fmla="*/ 163 w 341"/>
              <a:gd name="T29" fmla="*/ 147 h 272"/>
              <a:gd name="T30" fmla="*/ 70 w 341"/>
              <a:gd name="T31" fmla="*/ 78 h 272"/>
              <a:gd name="T32" fmla="*/ 70 w 341"/>
              <a:gd name="T33" fmla="*/ 80 h 272"/>
              <a:gd name="T34" fmla="*/ 70 w 341"/>
              <a:gd name="T35" fmla="*/ 131 h 272"/>
              <a:gd name="T36" fmla="*/ 51 w 341"/>
              <a:gd name="T37" fmla="*/ 131 h 272"/>
              <a:gd name="T38" fmla="*/ 46 w 341"/>
              <a:gd name="T39" fmla="*/ 250 h 272"/>
              <a:gd name="T40" fmla="*/ 198 w 341"/>
              <a:gd name="T41" fmla="*/ 250 h 272"/>
              <a:gd name="T42" fmla="*/ 203 w 341"/>
              <a:gd name="T43" fmla="*/ 272 h 272"/>
              <a:gd name="T44" fmla="*/ 51 w 341"/>
              <a:gd name="T45" fmla="*/ 272 h 272"/>
              <a:gd name="T46" fmla="*/ 46 w 341"/>
              <a:gd name="T47" fmla="*/ 250 h 272"/>
              <a:gd name="T48" fmla="*/ 111 w 341"/>
              <a:gd name="T49" fmla="*/ 0 h 272"/>
              <a:gd name="T50" fmla="*/ 264 w 341"/>
              <a:gd name="T51" fmla="*/ 0 h 272"/>
              <a:gd name="T52" fmla="*/ 269 w 341"/>
              <a:gd name="T53" fmla="*/ 21 h 272"/>
              <a:gd name="T54" fmla="*/ 198 w 341"/>
              <a:gd name="T55" fmla="*/ 21 h 272"/>
              <a:gd name="T56" fmla="*/ 203 w 341"/>
              <a:gd name="T57" fmla="*/ 41 h 272"/>
              <a:gd name="T58" fmla="*/ 29 w 341"/>
              <a:gd name="T59" fmla="*/ 41 h 272"/>
              <a:gd name="T60" fmla="*/ 23 w 341"/>
              <a:gd name="T61" fmla="*/ 17 h 272"/>
              <a:gd name="T62" fmla="*/ 115 w 341"/>
              <a:gd name="T63" fmla="*/ 17 h 272"/>
              <a:gd name="T64" fmla="*/ 111 w 341"/>
              <a:gd name="T65" fmla="*/ 0 h 272"/>
              <a:gd name="T66" fmla="*/ 341 w 341"/>
              <a:gd name="T67" fmla="*/ 75 h 272"/>
              <a:gd name="T68" fmla="*/ 249 w 341"/>
              <a:gd name="T69" fmla="*/ 146 h 272"/>
              <a:gd name="T70" fmla="*/ 340 w 341"/>
              <a:gd name="T71" fmla="*/ 213 h 272"/>
              <a:gd name="T72" fmla="*/ 341 w 341"/>
              <a:gd name="T73" fmla="*/ 206 h 272"/>
              <a:gd name="T74" fmla="*/ 341 w 341"/>
              <a:gd name="T75" fmla="*/ 80 h 272"/>
              <a:gd name="T76" fmla="*/ 341 w 341"/>
              <a:gd name="T77" fmla="*/ 75 h 272"/>
              <a:gd name="T78" fmla="*/ 325 w 341"/>
              <a:gd name="T79" fmla="*/ 228 h 272"/>
              <a:gd name="T80" fmla="*/ 318 w 341"/>
              <a:gd name="T81" fmla="*/ 229 h 272"/>
              <a:gd name="T82" fmla="*/ 93 w 341"/>
              <a:gd name="T83" fmla="*/ 229 h 272"/>
              <a:gd name="T84" fmla="*/ 88 w 341"/>
              <a:gd name="T85" fmla="*/ 229 h 272"/>
              <a:gd name="T86" fmla="*/ 181 w 341"/>
              <a:gd name="T87" fmla="*/ 161 h 272"/>
              <a:gd name="T88" fmla="*/ 199 w 341"/>
              <a:gd name="T89" fmla="*/ 174 h 272"/>
              <a:gd name="T90" fmla="*/ 206 w 341"/>
              <a:gd name="T91" fmla="*/ 179 h 272"/>
              <a:gd name="T92" fmla="*/ 212 w 341"/>
              <a:gd name="T93" fmla="*/ 174 h 272"/>
              <a:gd name="T94" fmla="*/ 231 w 341"/>
              <a:gd name="T95" fmla="*/ 160 h 272"/>
              <a:gd name="T96" fmla="*/ 325 w 341"/>
              <a:gd name="T97" fmla="*/ 228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41" h="272">
                <a:moveTo>
                  <a:pt x="93" y="57"/>
                </a:moveTo>
                <a:cubicBezTo>
                  <a:pt x="318" y="57"/>
                  <a:pt x="318" y="57"/>
                  <a:pt x="318" y="57"/>
                </a:cubicBezTo>
                <a:cubicBezTo>
                  <a:pt x="321" y="57"/>
                  <a:pt x="324" y="58"/>
                  <a:pt x="327" y="59"/>
                </a:cubicBezTo>
                <a:cubicBezTo>
                  <a:pt x="205" y="152"/>
                  <a:pt x="205" y="152"/>
                  <a:pt x="205" y="152"/>
                </a:cubicBezTo>
                <a:cubicBezTo>
                  <a:pt x="82" y="60"/>
                  <a:pt x="82" y="60"/>
                  <a:pt x="82" y="60"/>
                </a:cubicBezTo>
                <a:cubicBezTo>
                  <a:pt x="85" y="58"/>
                  <a:pt x="89" y="57"/>
                  <a:pt x="93" y="57"/>
                </a:cubicBezTo>
                <a:close/>
                <a:moveTo>
                  <a:pt x="51" y="131"/>
                </a:moveTo>
                <a:cubicBezTo>
                  <a:pt x="58" y="153"/>
                  <a:pt x="58" y="153"/>
                  <a:pt x="58" y="153"/>
                </a:cubicBezTo>
                <a:cubicBezTo>
                  <a:pt x="70" y="153"/>
                  <a:pt x="70" y="153"/>
                  <a:pt x="70" y="153"/>
                </a:cubicBezTo>
                <a:cubicBezTo>
                  <a:pt x="70" y="185"/>
                  <a:pt x="70" y="185"/>
                  <a:pt x="70" y="185"/>
                </a:cubicBezTo>
                <a:cubicBezTo>
                  <a:pt x="0" y="185"/>
                  <a:pt x="0" y="185"/>
                  <a:pt x="0" y="185"/>
                </a:cubicBezTo>
                <a:cubicBezTo>
                  <a:pt x="7" y="207"/>
                  <a:pt x="7" y="207"/>
                  <a:pt x="7" y="207"/>
                </a:cubicBezTo>
                <a:cubicBezTo>
                  <a:pt x="70" y="207"/>
                  <a:pt x="70" y="207"/>
                  <a:pt x="70" y="207"/>
                </a:cubicBezTo>
                <a:cubicBezTo>
                  <a:pt x="70" y="209"/>
                  <a:pt x="70" y="212"/>
                  <a:pt x="71" y="214"/>
                </a:cubicBezTo>
                <a:cubicBezTo>
                  <a:pt x="163" y="147"/>
                  <a:pt x="163" y="147"/>
                  <a:pt x="163" y="147"/>
                </a:cubicBezTo>
                <a:cubicBezTo>
                  <a:pt x="70" y="78"/>
                  <a:pt x="70" y="78"/>
                  <a:pt x="70" y="78"/>
                </a:cubicBezTo>
                <a:cubicBezTo>
                  <a:pt x="70" y="78"/>
                  <a:pt x="70" y="79"/>
                  <a:pt x="70" y="80"/>
                </a:cubicBezTo>
                <a:cubicBezTo>
                  <a:pt x="70" y="131"/>
                  <a:pt x="70" y="131"/>
                  <a:pt x="70" y="131"/>
                </a:cubicBezTo>
                <a:cubicBezTo>
                  <a:pt x="51" y="131"/>
                  <a:pt x="51" y="131"/>
                  <a:pt x="51" y="131"/>
                </a:cubicBezTo>
                <a:close/>
                <a:moveTo>
                  <a:pt x="46" y="250"/>
                </a:moveTo>
                <a:cubicBezTo>
                  <a:pt x="198" y="250"/>
                  <a:pt x="198" y="250"/>
                  <a:pt x="198" y="250"/>
                </a:cubicBezTo>
                <a:cubicBezTo>
                  <a:pt x="203" y="272"/>
                  <a:pt x="203" y="272"/>
                  <a:pt x="203" y="272"/>
                </a:cubicBezTo>
                <a:cubicBezTo>
                  <a:pt x="51" y="272"/>
                  <a:pt x="51" y="272"/>
                  <a:pt x="51" y="272"/>
                </a:cubicBezTo>
                <a:cubicBezTo>
                  <a:pt x="46" y="250"/>
                  <a:pt x="46" y="250"/>
                  <a:pt x="46" y="250"/>
                </a:cubicBezTo>
                <a:close/>
                <a:moveTo>
                  <a:pt x="111" y="0"/>
                </a:moveTo>
                <a:cubicBezTo>
                  <a:pt x="264" y="0"/>
                  <a:pt x="264" y="0"/>
                  <a:pt x="264" y="0"/>
                </a:cubicBezTo>
                <a:cubicBezTo>
                  <a:pt x="269" y="21"/>
                  <a:pt x="269" y="21"/>
                  <a:pt x="269" y="21"/>
                </a:cubicBezTo>
                <a:cubicBezTo>
                  <a:pt x="198" y="21"/>
                  <a:pt x="198" y="21"/>
                  <a:pt x="198" y="21"/>
                </a:cubicBezTo>
                <a:cubicBezTo>
                  <a:pt x="203" y="41"/>
                  <a:pt x="203" y="41"/>
                  <a:pt x="203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3" y="17"/>
                  <a:pt x="23" y="17"/>
                  <a:pt x="23" y="17"/>
                </a:cubicBezTo>
                <a:cubicBezTo>
                  <a:pt x="115" y="17"/>
                  <a:pt x="115" y="17"/>
                  <a:pt x="115" y="17"/>
                </a:cubicBezTo>
                <a:cubicBezTo>
                  <a:pt x="111" y="0"/>
                  <a:pt x="111" y="0"/>
                  <a:pt x="111" y="0"/>
                </a:cubicBezTo>
                <a:close/>
                <a:moveTo>
                  <a:pt x="341" y="75"/>
                </a:moveTo>
                <a:cubicBezTo>
                  <a:pt x="249" y="146"/>
                  <a:pt x="249" y="146"/>
                  <a:pt x="249" y="146"/>
                </a:cubicBezTo>
                <a:cubicBezTo>
                  <a:pt x="340" y="213"/>
                  <a:pt x="340" y="213"/>
                  <a:pt x="340" y="213"/>
                </a:cubicBezTo>
                <a:cubicBezTo>
                  <a:pt x="341" y="211"/>
                  <a:pt x="341" y="209"/>
                  <a:pt x="341" y="206"/>
                </a:cubicBezTo>
                <a:cubicBezTo>
                  <a:pt x="341" y="80"/>
                  <a:pt x="341" y="80"/>
                  <a:pt x="341" y="80"/>
                </a:cubicBezTo>
                <a:cubicBezTo>
                  <a:pt x="341" y="78"/>
                  <a:pt x="341" y="77"/>
                  <a:pt x="341" y="75"/>
                </a:cubicBezTo>
                <a:close/>
                <a:moveTo>
                  <a:pt x="325" y="228"/>
                </a:moveTo>
                <a:cubicBezTo>
                  <a:pt x="323" y="229"/>
                  <a:pt x="321" y="229"/>
                  <a:pt x="318" y="229"/>
                </a:cubicBezTo>
                <a:cubicBezTo>
                  <a:pt x="93" y="229"/>
                  <a:pt x="93" y="229"/>
                  <a:pt x="93" y="229"/>
                </a:cubicBezTo>
                <a:cubicBezTo>
                  <a:pt x="91" y="229"/>
                  <a:pt x="90" y="229"/>
                  <a:pt x="88" y="229"/>
                </a:cubicBezTo>
                <a:cubicBezTo>
                  <a:pt x="181" y="161"/>
                  <a:pt x="181" y="161"/>
                  <a:pt x="181" y="161"/>
                </a:cubicBezTo>
                <a:cubicBezTo>
                  <a:pt x="199" y="174"/>
                  <a:pt x="199" y="174"/>
                  <a:pt x="199" y="174"/>
                </a:cubicBezTo>
                <a:cubicBezTo>
                  <a:pt x="206" y="179"/>
                  <a:pt x="206" y="179"/>
                  <a:pt x="206" y="179"/>
                </a:cubicBezTo>
                <a:cubicBezTo>
                  <a:pt x="212" y="174"/>
                  <a:pt x="212" y="174"/>
                  <a:pt x="212" y="174"/>
                </a:cubicBezTo>
                <a:cubicBezTo>
                  <a:pt x="231" y="160"/>
                  <a:pt x="231" y="160"/>
                  <a:pt x="231" y="160"/>
                </a:cubicBezTo>
                <a:lnTo>
                  <a:pt x="325" y="228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9" name="Freeform 17"/>
          <p:cNvSpPr>
            <a:spLocks noEditPoints="1"/>
          </p:cNvSpPr>
          <p:nvPr/>
        </p:nvSpPr>
        <p:spPr bwMode="auto">
          <a:xfrm>
            <a:off x="6261317" y="6299083"/>
            <a:ext cx="310132" cy="259324"/>
          </a:xfrm>
          <a:custGeom>
            <a:avLst/>
            <a:gdLst>
              <a:gd name="T0" fmla="*/ 80 w 349"/>
              <a:gd name="T1" fmla="*/ 247 h 290"/>
              <a:gd name="T2" fmla="*/ 111 w 349"/>
              <a:gd name="T3" fmla="*/ 247 h 290"/>
              <a:gd name="T4" fmla="*/ 111 w 349"/>
              <a:gd name="T5" fmla="*/ 232 h 290"/>
              <a:gd name="T6" fmla="*/ 153 w 349"/>
              <a:gd name="T7" fmla="*/ 232 h 290"/>
              <a:gd name="T8" fmla="*/ 153 w 349"/>
              <a:gd name="T9" fmla="*/ 44 h 290"/>
              <a:gd name="T10" fmla="*/ 76 w 349"/>
              <a:gd name="T11" fmla="*/ 61 h 290"/>
              <a:gd name="T12" fmla="*/ 78 w 349"/>
              <a:gd name="T13" fmla="*/ 69 h 290"/>
              <a:gd name="T14" fmla="*/ 76 w 349"/>
              <a:gd name="T15" fmla="*/ 77 h 290"/>
              <a:gd name="T16" fmla="*/ 121 w 349"/>
              <a:gd name="T17" fmla="*/ 155 h 290"/>
              <a:gd name="T18" fmla="*/ 125 w 349"/>
              <a:gd name="T19" fmla="*/ 155 h 290"/>
              <a:gd name="T20" fmla="*/ 2 w 349"/>
              <a:gd name="T21" fmla="*/ 155 h 290"/>
              <a:gd name="T22" fmla="*/ 6 w 349"/>
              <a:gd name="T23" fmla="*/ 155 h 290"/>
              <a:gd name="T24" fmla="*/ 6 w 349"/>
              <a:gd name="T25" fmla="*/ 155 h 290"/>
              <a:gd name="T26" fmla="*/ 52 w 349"/>
              <a:gd name="T27" fmla="*/ 77 h 290"/>
              <a:gd name="T28" fmla="*/ 50 w 349"/>
              <a:gd name="T29" fmla="*/ 69 h 290"/>
              <a:gd name="T30" fmla="*/ 62 w 349"/>
              <a:gd name="T31" fmla="*/ 55 h 290"/>
              <a:gd name="T32" fmla="*/ 62 w 349"/>
              <a:gd name="T33" fmla="*/ 51 h 290"/>
              <a:gd name="T34" fmla="*/ 155 w 349"/>
              <a:gd name="T35" fmla="*/ 17 h 290"/>
              <a:gd name="T36" fmla="*/ 170 w 349"/>
              <a:gd name="T37" fmla="*/ 2 h 290"/>
              <a:gd name="T38" fmla="*/ 190 w 349"/>
              <a:gd name="T39" fmla="*/ 9 h 290"/>
              <a:gd name="T40" fmla="*/ 288 w 349"/>
              <a:gd name="T41" fmla="*/ 1 h 290"/>
              <a:gd name="T42" fmla="*/ 290 w 349"/>
              <a:gd name="T43" fmla="*/ 4 h 290"/>
              <a:gd name="T44" fmla="*/ 302 w 349"/>
              <a:gd name="T45" fmla="*/ 18 h 290"/>
              <a:gd name="T46" fmla="*/ 300 w 349"/>
              <a:gd name="T47" fmla="*/ 26 h 290"/>
              <a:gd name="T48" fmla="*/ 344 w 349"/>
              <a:gd name="T49" fmla="*/ 104 h 290"/>
              <a:gd name="T50" fmla="*/ 349 w 349"/>
              <a:gd name="T51" fmla="*/ 104 h 290"/>
              <a:gd name="T52" fmla="*/ 226 w 349"/>
              <a:gd name="T53" fmla="*/ 104 h 290"/>
              <a:gd name="T54" fmla="*/ 230 w 349"/>
              <a:gd name="T55" fmla="*/ 104 h 290"/>
              <a:gd name="T56" fmla="*/ 230 w 349"/>
              <a:gd name="T57" fmla="*/ 104 h 290"/>
              <a:gd name="T58" fmla="*/ 276 w 349"/>
              <a:gd name="T59" fmla="*/ 26 h 290"/>
              <a:gd name="T60" fmla="*/ 273 w 349"/>
              <a:gd name="T61" fmla="*/ 18 h 290"/>
              <a:gd name="T62" fmla="*/ 274 w 349"/>
              <a:gd name="T63" fmla="*/ 17 h 290"/>
              <a:gd name="T64" fmla="*/ 196 w 349"/>
              <a:gd name="T65" fmla="*/ 34 h 290"/>
              <a:gd name="T66" fmla="*/ 196 w 349"/>
              <a:gd name="T67" fmla="*/ 232 h 290"/>
              <a:gd name="T68" fmla="*/ 235 w 349"/>
              <a:gd name="T69" fmla="*/ 232 h 290"/>
              <a:gd name="T70" fmla="*/ 235 w 349"/>
              <a:gd name="T71" fmla="*/ 247 h 290"/>
              <a:gd name="T72" fmla="*/ 265 w 349"/>
              <a:gd name="T73" fmla="*/ 247 h 290"/>
              <a:gd name="T74" fmla="*/ 265 w 349"/>
              <a:gd name="T75" fmla="*/ 290 h 290"/>
              <a:gd name="T76" fmla="*/ 80 w 349"/>
              <a:gd name="T77" fmla="*/ 290 h 290"/>
              <a:gd name="T78" fmla="*/ 80 w 349"/>
              <a:gd name="T79" fmla="*/ 247 h 290"/>
              <a:gd name="T80" fmla="*/ 292 w 349"/>
              <a:gd name="T81" fmla="*/ 32 h 290"/>
              <a:gd name="T82" fmla="*/ 288 w 349"/>
              <a:gd name="T83" fmla="*/ 33 h 290"/>
              <a:gd name="T84" fmla="*/ 284 w 349"/>
              <a:gd name="T85" fmla="*/ 32 h 290"/>
              <a:gd name="T86" fmla="*/ 241 w 349"/>
              <a:gd name="T87" fmla="*/ 104 h 290"/>
              <a:gd name="T88" fmla="*/ 333 w 349"/>
              <a:gd name="T89" fmla="*/ 104 h 290"/>
              <a:gd name="T90" fmla="*/ 292 w 349"/>
              <a:gd name="T91" fmla="*/ 32 h 290"/>
              <a:gd name="T92" fmla="*/ 68 w 349"/>
              <a:gd name="T93" fmla="*/ 83 h 290"/>
              <a:gd name="T94" fmla="*/ 64 w 349"/>
              <a:gd name="T95" fmla="*/ 83 h 290"/>
              <a:gd name="T96" fmla="*/ 60 w 349"/>
              <a:gd name="T97" fmla="*/ 83 h 290"/>
              <a:gd name="T98" fmla="*/ 17 w 349"/>
              <a:gd name="T99" fmla="*/ 155 h 290"/>
              <a:gd name="T100" fmla="*/ 110 w 349"/>
              <a:gd name="T101" fmla="*/ 155 h 290"/>
              <a:gd name="T102" fmla="*/ 68 w 349"/>
              <a:gd name="T103" fmla="*/ 83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290">
                <a:moveTo>
                  <a:pt x="80" y="247"/>
                </a:moveTo>
                <a:cubicBezTo>
                  <a:pt x="111" y="247"/>
                  <a:pt x="111" y="247"/>
                  <a:pt x="111" y="247"/>
                </a:cubicBezTo>
                <a:cubicBezTo>
                  <a:pt x="111" y="232"/>
                  <a:pt x="111" y="232"/>
                  <a:pt x="111" y="232"/>
                </a:cubicBezTo>
                <a:cubicBezTo>
                  <a:pt x="153" y="232"/>
                  <a:pt x="153" y="232"/>
                  <a:pt x="153" y="232"/>
                </a:cubicBezTo>
                <a:cubicBezTo>
                  <a:pt x="153" y="44"/>
                  <a:pt x="153" y="44"/>
                  <a:pt x="153" y="44"/>
                </a:cubicBezTo>
                <a:cubicBezTo>
                  <a:pt x="76" y="61"/>
                  <a:pt x="76" y="61"/>
                  <a:pt x="76" y="61"/>
                </a:cubicBezTo>
                <a:cubicBezTo>
                  <a:pt x="78" y="63"/>
                  <a:pt x="78" y="66"/>
                  <a:pt x="78" y="69"/>
                </a:cubicBezTo>
                <a:cubicBezTo>
                  <a:pt x="78" y="72"/>
                  <a:pt x="78" y="75"/>
                  <a:pt x="76" y="77"/>
                </a:cubicBezTo>
                <a:cubicBezTo>
                  <a:pt x="121" y="155"/>
                  <a:pt x="121" y="155"/>
                  <a:pt x="121" y="155"/>
                </a:cubicBezTo>
                <a:cubicBezTo>
                  <a:pt x="125" y="155"/>
                  <a:pt x="125" y="155"/>
                  <a:pt x="125" y="155"/>
                </a:cubicBezTo>
                <a:cubicBezTo>
                  <a:pt x="123" y="201"/>
                  <a:pt x="0" y="200"/>
                  <a:pt x="2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52" y="77"/>
                  <a:pt x="52" y="77"/>
                  <a:pt x="52" y="77"/>
                </a:cubicBezTo>
                <a:cubicBezTo>
                  <a:pt x="51" y="75"/>
                  <a:pt x="50" y="72"/>
                  <a:pt x="50" y="69"/>
                </a:cubicBezTo>
                <a:cubicBezTo>
                  <a:pt x="50" y="62"/>
                  <a:pt x="55" y="56"/>
                  <a:pt x="62" y="55"/>
                </a:cubicBezTo>
                <a:cubicBezTo>
                  <a:pt x="62" y="51"/>
                  <a:pt x="62" y="51"/>
                  <a:pt x="62" y="51"/>
                </a:cubicBezTo>
                <a:cubicBezTo>
                  <a:pt x="155" y="17"/>
                  <a:pt x="155" y="17"/>
                  <a:pt x="155" y="17"/>
                </a:cubicBezTo>
                <a:cubicBezTo>
                  <a:pt x="156" y="10"/>
                  <a:pt x="162" y="4"/>
                  <a:pt x="170" y="2"/>
                </a:cubicBezTo>
                <a:cubicBezTo>
                  <a:pt x="178" y="0"/>
                  <a:pt x="186" y="3"/>
                  <a:pt x="190" y="9"/>
                </a:cubicBezTo>
                <a:cubicBezTo>
                  <a:pt x="288" y="1"/>
                  <a:pt x="288" y="1"/>
                  <a:pt x="288" y="1"/>
                </a:cubicBezTo>
                <a:cubicBezTo>
                  <a:pt x="290" y="4"/>
                  <a:pt x="290" y="4"/>
                  <a:pt x="290" y="4"/>
                </a:cubicBezTo>
                <a:cubicBezTo>
                  <a:pt x="297" y="5"/>
                  <a:pt x="302" y="11"/>
                  <a:pt x="302" y="18"/>
                </a:cubicBezTo>
                <a:cubicBezTo>
                  <a:pt x="302" y="21"/>
                  <a:pt x="301" y="24"/>
                  <a:pt x="300" y="26"/>
                </a:cubicBezTo>
                <a:cubicBezTo>
                  <a:pt x="344" y="104"/>
                  <a:pt x="344" y="104"/>
                  <a:pt x="344" y="104"/>
                </a:cubicBezTo>
                <a:cubicBezTo>
                  <a:pt x="349" y="104"/>
                  <a:pt x="349" y="104"/>
                  <a:pt x="349" y="104"/>
                </a:cubicBezTo>
                <a:cubicBezTo>
                  <a:pt x="347" y="150"/>
                  <a:pt x="224" y="150"/>
                  <a:pt x="226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76" y="26"/>
                  <a:pt x="276" y="26"/>
                  <a:pt x="276" y="26"/>
                </a:cubicBezTo>
                <a:cubicBezTo>
                  <a:pt x="274" y="24"/>
                  <a:pt x="273" y="21"/>
                  <a:pt x="273" y="18"/>
                </a:cubicBezTo>
                <a:cubicBezTo>
                  <a:pt x="273" y="18"/>
                  <a:pt x="273" y="17"/>
                  <a:pt x="274" y="17"/>
                </a:cubicBezTo>
                <a:cubicBezTo>
                  <a:pt x="196" y="34"/>
                  <a:pt x="196" y="34"/>
                  <a:pt x="196" y="34"/>
                </a:cubicBezTo>
                <a:cubicBezTo>
                  <a:pt x="196" y="232"/>
                  <a:pt x="196" y="232"/>
                  <a:pt x="196" y="232"/>
                </a:cubicBezTo>
                <a:cubicBezTo>
                  <a:pt x="235" y="232"/>
                  <a:pt x="235" y="232"/>
                  <a:pt x="235" y="232"/>
                </a:cubicBezTo>
                <a:cubicBezTo>
                  <a:pt x="235" y="247"/>
                  <a:pt x="235" y="247"/>
                  <a:pt x="235" y="247"/>
                </a:cubicBezTo>
                <a:cubicBezTo>
                  <a:pt x="265" y="247"/>
                  <a:pt x="265" y="247"/>
                  <a:pt x="265" y="247"/>
                </a:cubicBezTo>
                <a:cubicBezTo>
                  <a:pt x="265" y="290"/>
                  <a:pt x="265" y="290"/>
                  <a:pt x="265" y="290"/>
                </a:cubicBezTo>
                <a:cubicBezTo>
                  <a:pt x="80" y="290"/>
                  <a:pt x="80" y="290"/>
                  <a:pt x="80" y="290"/>
                </a:cubicBezTo>
                <a:cubicBezTo>
                  <a:pt x="80" y="247"/>
                  <a:pt x="80" y="247"/>
                  <a:pt x="80" y="247"/>
                </a:cubicBezTo>
                <a:close/>
                <a:moveTo>
                  <a:pt x="292" y="32"/>
                </a:moveTo>
                <a:cubicBezTo>
                  <a:pt x="291" y="32"/>
                  <a:pt x="289" y="33"/>
                  <a:pt x="288" y="33"/>
                </a:cubicBezTo>
                <a:cubicBezTo>
                  <a:pt x="286" y="33"/>
                  <a:pt x="285" y="32"/>
                  <a:pt x="284" y="32"/>
                </a:cubicBezTo>
                <a:cubicBezTo>
                  <a:pt x="241" y="104"/>
                  <a:pt x="241" y="104"/>
                  <a:pt x="241" y="104"/>
                </a:cubicBezTo>
                <a:cubicBezTo>
                  <a:pt x="333" y="104"/>
                  <a:pt x="333" y="104"/>
                  <a:pt x="333" y="104"/>
                </a:cubicBezTo>
                <a:cubicBezTo>
                  <a:pt x="292" y="32"/>
                  <a:pt x="292" y="32"/>
                  <a:pt x="292" y="32"/>
                </a:cubicBezTo>
                <a:close/>
                <a:moveTo>
                  <a:pt x="68" y="83"/>
                </a:moveTo>
                <a:cubicBezTo>
                  <a:pt x="67" y="83"/>
                  <a:pt x="65" y="83"/>
                  <a:pt x="64" y="83"/>
                </a:cubicBezTo>
                <a:cubicBezTo>
                  <a:pt x="63" y="83"/>
                  <a:pt x="61" y="83"/>
                  <a:pt x="60" y="83"/>
                </a:cubicBezTo>
                <a:cubicBezTo>
                  <a:pt x="17" y="155"/>
                  <a:pt x="17" y="155"/>
                  <a:pt x="17" y="155"/>
                </a:cubicBezTo>
                <a:cubicBezTo>
                  <a:pt x="110" y="155"/>
                  <a:pt x="110" y="155"/>
                  <a:pt x="110" y="155"/>
                </a:cubicBezTo>
                <a:lnTo>
                  <a:pt x="68" y="83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0" name="组合 59"/>
          <p:cNvGrpSpPr/>
          <p:nvPr/>
        </p:nvGrpSpPr>
        <p:grpSpPr>
          <a:xfrm>
            <a:off x="7497228" y="6320887"/>
            <a:ext cx="315952" cy="215716"/>
            <a:chOff x="4913498" y="4006828"/>
            <a:chExt cx="359542" cy="245478"/>
          </a:xfrm>
          <a:solidFill>
            <a:schemeClr val="bg1">
              <a:lumMod val="65000"/>
            </a:schemeClr>
          </a:solidFill>
        </p:grpSpPr>
        <p:sp>
          <p:nvSpPr>
            <p:cNvPr id="61" name="任意多边形 60"/>
            <p:cNvSpPr>
              <a:spLocks/>
            </p:cNvSpPr>
            <p:nvPr/>
          </p:nvSpPr>
          <p:spPr bwMode="auto">
            <a:xfrm>
              <a:off x="4956891" y="4126421"/>
              <a:ext cx="251679" cy="37860"/>
            </a:xfrm>
            <a:custGeom>
              <a:avLst/>
              <a:gdLst>
                <a:gd name="connsiteX0" fmla="*/ 251679 w 251679"/>
                <a:gd name="connsiteY0" fmla="*/ 1038 h 37860"/>
                <a:gd name="connsiteX1" fmla="*/ 189689 w 251679"/>
                <a:gd name="connsiteY1" fmla="*/ 37860 h 37860"/>
                <a:gd name="connsiteX2" fmla="*/ 251679 w 251679"/>
                <a:gd name="connsiteY2" fmla="*/ 1038 h 37860"/>
                <a:gd name="connsiteX3" fmla="*/ 63229 w 251679"/>
                <a:gd name="connsiteY3" fmla="*/ 1038 h 37860"/>
                <a:gd name="connsiteX4" fmla="*/ 0 w 251679"/>
                <a:gd name="connsiteY4" fmla="*/ 37860 h 37860"/>
                <a:gd name="connsiteX5" fmla="*/ 63229 w 251679"/>
                <a:gd name="connsiteY5" fmla="*/ 1038 h 3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1679" h="37860">
                  <a:moveTo>
                    <a:pt x="251679" y="1038"/>
                  </a:moveTo>
                  <a:cubicBezTo>
                    <a:pt x="223784" y="9221"/>
                    <a:pt x="204154" y="22518"/>
                    <a:pt x="189689" y="37860"/>
                  </a:cubicBezTo>
                  <a:cubicBezTo>
                    <a:pt x="191756" y="4107"/>
                    <a:pt x="224817" y="-3053"/>
                    <a:pt x="251679" y="1038"/>
                  </a:cubicBezTo>
                  <a:close/>
                  <a:moveTo>
                    <a:pt x="63229" y="1038"/>
                  </a:moveTo>
                  <a:cubicBezTo>
                    <a:pt x="34206" y="9221"/>
                    <a:pt x="15548" y="22518"/>
                    <a:pt x="0" y="37860"/>
                  </a:cubicBezTo>
                  <a:cubicBezTo>
                    <a:pt x="3109" y="4107"/>
                    <a:pt x="35242" y="-3053"/>
                    <a:pt x="63229" y="10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62" name="Freeform 20"/>
            <p:cNvSpPr>
              <a:spLocks noEditPoints="1"/>
            </p:cNvSpPr>
            <p:nvPr/>
          </p:nvSpPr>
          <p:spPr bwMode="auto">
            <a:xfrm>
              <a:off x="4913498" y="4006828"/>
              <a:ext cx="359542" cy="245478"/>
            </a:xfrm>
            <a:custGeom>
              <a:avLst/>
              <a:gdLst>
                <a:gd name="T0" fmla="*/ 323 w 346"/>
                <a:gd name="T1" fmla="*/ 96 h 235"/>
                <a:gd name="T2" fmla="*/ 306 w 346"/>
                <a:gd name="T3" fmla="*/ 83 h 235"/>
                <a:gd name="T4" fmla="*/ 268 w 346"/>
                <a:gd name="T5" fmla="*/ 37 h 235"/>
                <a:gd name="T6" fmla="*/ 255 w 346"/>
                <a:gd name="T7" fmla="*/ 13 h 235"/>
                <a:gd name="T8" fmla="*/ 255 w 346"/>
                <a:gd name="T9" fmla="*/ 13 h 235"/>
                <a:gd name="T10" fmla="*/ 225 w 346"/>
                <a:gd name="T11" fmla="*/ 0 h 235"/>
                <a:gd name="T12" fmla="*/ 194 w 346"/>
                <a:gd name="T13" fmla="*/ 13 h 235"/>
                <a:gd name="T14" fmla="*/ 194 w 346"/>
                <a:gd name="T15" fmla="*/ 13 h 235"/>
                <a:gd name="T16" fmla="*/ 181 w 346"/>
                <a:gd name="T17" fmla="*/ 44 h 235"/>
                <a:gd name="T18" fmla="*/ 189 w 346"/>
                <a:gd name="T19" fmla="*/ 68 h 235"/>
                <a:gd name="T20" fmla="*/ 189 w 346"/>
                <a:gd name="T21" fmla="*/ 75 h 235"/>
                <a:gd name="T22" fmla="*/ 179 w 346"/>
                <a:gd name="T23" fmla="*/ 75 h 235"/>
                <a:gd name="T24" fmla="*/ 158 w 346"/>
                <a:gd name="T25" fmla="*/ 75 h 235"/>
                <a:gd name="T26" fmla="*/ 158 w 346"/>
                <a:gd name="T27" fmla="*/ 68 h 235"/>
                <a:gd name="T28" fmla="*/ 166 w 346"/>
                <a:gd name="T29" fmla="*/ 44 h 235"/>
                <a:gd name="T30" fmla="*/ 153 w 346"/>
                <a:gd name="T31" fmla="*/ 13 h 235"/>
                <a:gd name="T32" fmla="*/ 153 w 346"/>
                <a:gd name="T33" fmla="*/ 13 h 235"/>
                <a:gd name="T34" fmla="*/ 122 w 346"/>
                <a:gd name="T35" fmla="*/ 0 h 235"/>
                <a:gd name="T36" fmla="*/ 91 w 346"/>
                <a:gd name="T37" fmla="*/ 13 h 235"/>
                <a:gd name="T38" fmla="*/ 91 w 346"/>
                <a:gd name="T39" fmla="*/ 13 h 235"/>
                <a:gd name="T40" fmla="*/ 79 w 346"/>
                <a:gd name="T41" fmla="*/ 37 h 235"/>
                <a:gd name="T42" fmla="*/ 41 w 346"/>
                <a:gd name="T43" fmla="*/ 83 h 235"/>
                <a:gd name="T44" fmla="*/ 24 w 346"/>
                <a:gd name="T45" fmla="*/ 96 h 235"/>
                <a:gd name="T46" fmla="*/ 0 w 346"/>
                <a:gd name="T47" fmla="*/ 153 h 235"/>
                <a:gd name="T48" fmla="*/ 24 w 346"/>
                <a:gd name="T49" fmla="*/ 211 h 235"/>
                <a:gd name="T50" fmla="*/ 82 w 346"/>
                <a:gd name="T51" fmla="*/ 235 h 235"/>
                <a:gd name="T52" fmla="*/ 140 w 346"/>
                <a:gd name="T53" fmla="*/ 211 h 235"/>
                <a:gd name="T54" fmla="*/ 164 w 346"/>
                <a:gd name="T55" fmla="*/ 153 h 235"/>
                <a:gd name="T56" fmla="*/ 157 w 346"/>
                <a:gd name="T57" fmla="*/ 122 h 235"/>
                <a:gd name="T58" fmla="*/ 157 w 346"/>
                <a:gd name="T59" fmla="*/ 114 h 235"/>
                <a:gd name="T60" fmla="*/ 190 w 346"/>
                <a:gd name="T61" fmla="*/ 114 h 235"/>
                <a:gd name="T62" fmla="*/ 190 w 346"/>
                <a:gd name="T63" fmla="*/ 122 h 235"/>
                <a:gd name="T64" fmla="*/ 183 w 346"/>
                <a:gd name="T65" fmla="*/ 153 h 235"/>
                <a:gd name="T66" fmla="*/ 207 w 346"/>
                <a:gd name="T67" fmla="*/ 211 h 235"/>
                <a:gd name="T68" fmla="*/ 265 w 346"/>
                <a:gd name="T69" fmla="*/ 235 h 235"/>
                <a:gd name="T70" fmla="*/ 323 w 346"/>
                <a:gd name="T71" fmla="*/ 211 h 235"/>
                <a:gd name="T72" fmla="*/ 346 w 346"/>
                <a:gd name="T73" fmla="*/ 153 h 235"/>
                <a:gd name="T74" fmla="*/ 323 w 346"/>
                <a:gd name="T75" fmla="*/ 96 h 235"/>
                <a:gd name="T76" fmla="*/ 119 w 346"/>
                <a:gd name="T77" fmla="*/ 191 h 235"/>
                <a:gd name="T78" fmla="*/ 82 w 346"/>
                <a:gd name="T79" fmla="*/ 206 h 235"/>
                <a:gd name="T80" fmla="*/ 45 w 346"/>
                <a:gd name="T81" fmla="*/ 191 h 235"/>
                <a:gd name="T82" fmla="*/ 29 w 346"/>
                <a:gd name="T83" fmla="*/ 153 h 235"/>
                <a:gd name="T84" fmla="*/ 45 w 346"/>
                <a:gd name="T85" fmla="*/ 116 h 235"/>
                <a:gd name="T86" fmla="*/ 82 w 346"/>
                <a:gd name="T87" fmla="*/ 101 h 235"/>
                <a:gd name="T88" fmla="*/ 119 w 346"/>
                <a:gd name="T89" fmla="*/ 116 h 235"/>
                <a:gd name="T90" fmla="*/ 135 w 346"/>
                <a:gd name="T91" fmla="*/ 153 h 235"/>
                <a:gd name="T92" fmla="*/ 119 w 346"/>
                <a:gd name="T93" fmla="*/ 191 h 235"/>
                <a:gd name="T94" fmla="*/ 302 w 346"/>
                <a:gd name="T95" fmla="*/ 191 h 235"/>
                <a:gd name="T96" fmla="*/ 265 w 346"/>
                <a:gd name="T97" fmla="*/ 206 h 235"/>
                <a:gd name="T98" fmla="*/ 228 w 346"/>
                <a:gd name="T99" fmla="*/ 191 h 235"/>
                <a:gd name="T100" fmla="*/ 212 w 346"/>
                <a:gd name="T101" fmla="*/ 153 h 235"/>
                <a:gd name="T102" fmla="*/ 228 w 346"/>
                <a:gd name="T103" fmla="*/ 116 h 235"/>
                <a:gd name="T104" fmla="*/ 265 w 346"/>
                <a:gd name="T105" fmla="*/ 101 h 235"/>
                <a:gd name="T106" fmla="*/ 302 w 346"/>
                <a:gd name="T107" fmla="*/ 116 h 235"/>
                <a:gd name="T108" fmla="*/ 318 w 346"/>
                <a:gd name="T109" fmla="*/ 153 h 235"/>
                <a:gd name="T110" fmla="*/ 302 w 346"/>
                <a:gd name="T111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235">
                  <a:moveTo>
                    <a:pt x="323" y="96"/>
                  </a:moveTo>
                  <a:cubicBezTo>
                    <a:pt x="318" y="91"/>
                    <a:pt x="312" y="87"/>
                    <a:pt x="306" y="83"/>
                  </a:cubicBezTo>
                  <a:cubicBezTo>
                    <a:pt x="268" y="37"/>
                    <a:pt x="268" y="37"/>
                    <a:pt x="268" y="37"/>
                  </a:cubicBezTo>
                  <a:cubicBezTo>
                    <a:pt x="266" y="28"/>
                    <a:pt x="262" y="19"/>
                    <a:pt x="255" y="13"/>
                  </a:cubicBezTo>
                  <a:cubicBezTo>
                    <a:pt x="255" y="13"/>
                    <a:pt x="255" y="13"/>
                    <a:pt x="255" y="13"/>
                  </a:cubicBezTo>
                  <a:cubicBezTo>
                    <a:pt x="248" y="5"/>
                    <a:pt x="237" y="0"/>
                    <a:pt x="225" y="0"/>
                  </a:cubicBezTo>
                  <a:cubicBezTo>
                    <a:pt x="213" y="0"/>
                    <a:pt x="202" y="5"/>
                    <a:pt x="194" y="13"/>
                  </a:cubicBezTo>
                  <a:cubicBezTo>
                    <a:pt x="194" y="13"/>
                    <a:pt x="194" y="13"/>
                    <a:pt x="194" y="13"/>
                  </a:cubicBezTo>
                  <a:cubicBezTo>
                    <a:pt x="186" y="21"/>
                    <a:pt x="181" y="32"/>
                    <a:pt x="181" y="44"/>
                  </a:cubicBezTo>
                  <a:cubicBezTo>
                    <a:pt x="181" y="53"/>
                    <a:pt x="184" y="61"/>
                    <a:pt x="189" y="68"/>
                  </a:cubicBezTo>
                  <a:cubicBezTo>
                    <a:pt x="189" y="75"/>
                    <a:pt x="189" y="75"/>
                    <a:pt x="189" y="75"/>
                  </a:cubicBezTo>
                  <a:cubicBezTo>
                    <a:pt x="179" y="75"/>
                    <a:pt x="179" y="75"/>
                    <a:pt x="17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68"/>
                    <a:pt x="158" y="68"/>
                    <a:pt x="158" y="68"/>
                  </a:cubicBezTo>
                  <a:cubicBezTo>
                    <a:pt x="163" y="61"/>
                    <a:pt x="166" y="53"/>
                    <a:pt x="166" y="44"/>
                  </a:cubicBezTo>
                  <a:cubicBezTo>
                    <a:pt x="166" y="32"/>
                    <a:pt x="161" y="21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45" y="5"/>
                    <a:pt x="134" y="0"/>
                    <a:pt x="122" y="0"/>
                  </a:cubicBezTo>
                  <a:cubicBezTo>
                    <a:pt x="110" y="0"/>
                    <a:pt x="99" y="5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85" y="19"/>
                    <a:pt x="81" y="28"/>
                    <a:pt x="79" y="37"/>
                  </a:cubicBezTo>
                  <a:cubicBezTo>
                    <a:pt x="41" y="83"/>
                    <a:pt x="41" y="83"/>
                    <a:pt x="41" y="83"/>
                  </a:cubicBezTo>
                  <a:cubicBezTo>
                    <a:pt x="35" y="87"/>
                    <a:pt x="29" y="91"/>
                    <a:pt x="24" y="96"/>
                  </a:cubicBezTo>
                  <a:cubicBezTo>
                    <a:pt x="10" y="111"/>
                    <a:pt x="0" y="131"/>
                    <a:pt x="0" y="153"/>
                  </a:cubicBezTo>
                  <a:cubicBezTo>
                    <a:pt x="0" y="176"/>
                    <a:pt x="10" y="196"/>
                    <a:pt x="24" y="211"/>
                  </a:cubicBezTo>
                  <a:cubicBezTo>
                    <a:pt x="39" y="226"/>
                    <a:pt x="59" y="235"/>
                    <a:pt x="82" y="235"/>
                  </a:cubicBezTo>
                  <a:cubicBezTo>
                    <a:pt x="105" y="235"/>
                    <a:pt x="125" y="226"/>
                    <a:pt x="140" y="211"/>
                  </a:cubicBezTo>
                  <a:cubicBezTo>
                    <a:pt x="154" y="196"/>
                    <a:pt x="164" y="176"/>
                    <a:pt x="164" y="153"/>
                  </a:cubicBezTo>
                  <a:cubicBezTo>
                    <a:pt x="164" y="142"/>
                    <a:pt x="161" y="131"/>
                    <a:pt x="157" y="122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90" y="114"/>
                    <a:pt x="190" y="114"/>
                    <a:pt x="190" y="114"/>
                  </a:cubicBezTo>
                  <a:cubicBezTo>
                    <a:pt x="190" y="122"/>
                    <a:pt x="190" y="122"/>
                    <a:pt x="190" y="122"/>
                  </a:cubicBezTo>
                  <a:cubicBezTo>
                    <a:pt x="186" y="131"/>
                    <a:pt x="183" y="142"/>
                    <a:pt x="183" y="153"/>
                  </a:cubicBezTo>
                  <a:cubicBezTo>
                    <a:pt x="183" y="176"/>
                    <a:pt x="192" y="196"/>
                    <a:pt x="207" y="211"/>
                  </a:cubicBezTo>
                  <a:cubicBezTo>
                    <a:pt x="222" y="226"/>
                    <a:pt x="242" y="235"/>
                    <a:pt x="265" y="235"/>
                  </a:cubicBezTo>
                  <a:cubicBezTo>
                    <a:pt x="287" y="235"/>
                    <a:pt x="308" y="226"/>
                    <a:pt x="323" y="211"/>
                  </a:cubicBezTo>
                  <a:cubicBezTo>
                    <a:pt x="337" y="196"/>
                    <a:pt x="346" y="176"/>
                    <a:pt x="346" y="153"/>
                  </a:cubicBezTo>
                  <a:cubicBezTo>
                    <a:pt x="346" y="131"/>
                    <a:pt x="337" y="111"/>
                    <a:pt x="323" y="96"/>
                  </a:cubicBezTo>
                  <a:close/>
                  <a:moveTo>
                    <a:pt x="119" y="191"/>
                  </a:moveTo>
                  <a:cubicBezTo>
                    <a:pt x="110" y="200"/>
                    <a:pt x="97" y="206"/>
                    <a:pt x="82" y="206"/>
                  </a:cubicBezTo>
                  <a:cubicBezTo>
                    <a:pt x="67" y="206"/>
                    <a:pt x="54" y="200"/>
                    <a:pt x="45" y="191"/>
                  </a:cubicBezTo>
                  <a:cubicBezTo>
                    <a:pt x="35" y="181"/>
                    <a:pt x="29" y="168"/>
                    <a:pt x="29" y="153"/>
                  </a:cubicBezTo>
                  <a:cubicBezTo>
                    <a:pt x="29" y="139"/>
                    <a:pt x="35" y="126"/>
                    <a:pt x="45" y="116"/>
                  </a:cubicBezTo>
                  <a:cubicBezTo>
                    <a:pt x="54" y="107"/>
                    <a:pt x="67" y="101"/>
                    <a:pt x="82" y="101"/>
                  </a:cubicBezTo>
                  <a:cubicBezTo>
                    <a:pt x="97" y="101"/>
                    <a:pt x="110" y="107"/>
                    <a:pt x="119" y="116"/>
                  </a:cubicBezTo>
                  <a:cubicBezTo>
                    <a:pt x="129" y="126"/>
                    <a:pt x="135" y="139"/>
                    <a:pt x="135" y="153"/>
                  </a:cubicBezTo>
                  <a:cubicBezTo>
                    <a:pt x="135" y="168"/>
                    <a:pt x="129" y="181"/>
                    <a:pt x="119" y="191"/>
                  </a:cubicBezTo>
                  <a:close/>
                  <a:moveTo>
                    <a:pt x="302" y="191"/>
                  </a:moveTo>
                  <a:cubicBezTo>
                    <a:pt x="293" y="200"/>
                    <a:pt x="279" y="206"/>
                    <a:pt x="265" y="206"/>
                  </a:cubicBezTo>
                  <a:cubicBezTo>
                    <a:pt x="250" y="206"/>
                    <a:pt x="237" y="200"/>
                    <a:pt x="228" y="191"/>
                  </a:cubicBezTo>
                  <a:cubicBezTo>
                    <a:pt x="218" y="181"/>
                    <a:pt x="212" y="168"/>
                    <a:pt x="212" y="153"/>
                  </a:cubicBezTo>
                  <a:cubicBezTo>
                    <a:pt x="212" y="139"/>
                    <a:pt x="218" y="126"/>
                    <a:pt x="228" y="116"/>
                  </a:cubicBezTo>
                  <a:cubicBezTo>
                    <a:pt x="237" y="107"/>
                    <a:pt x="250" y="101"/>
                    <a:pt x="265" y="101"/>
                  </a:cubicBezTo>
                  <a:cubicBezTo>
                    <a:pt x="279" y="101"/>
                    <a:pt x="293" y="107"/>
                    <a:pt x="302" y="116"/>
                  </a:cubicBezTo>
                  <a:cubicBezTo>
                    <a:pt x="312" y="126"/>
                    <a:pt x="318" y="139"/>
                    <a:pt x="318" y="153"/>
                  </a:cubicBezTo>
                  <a:cubicBezTo>
                    <a:pt x="318" y="168"/>
                    <a:pt x="312" y="181"/>
                    <a:pt x="302" y="19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2022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:blinds/>
      </p:transition>
    </mc:Choice>
    <mc:Fallback xmlns="">
      <p:transition spd="slow" advClick="0" advTm="0">
        <p:blinds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3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46" grpId="0"/>
      <p:bldP spid="47" grpId="0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8" grpId="0" animBg="1"/>
      <p:bldP spid="5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不足与优点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2423592" y="1215565"/>
            <a:ext cx="2523948" cy="5137844"/>
            <a:chOff x="699698" y="1243484"/>
            <a:chExt cx="2523948" cy="5137844"/>
          </a:xfrm>
        </p:grpSpPr>
        <p:grpSp>
          <p:nvGrpSpPr>
            <p:cNvPr id="47" name="组合 46"/>
            <p:cNvGrpSpPr/>
            <p:nvPr/>
          </p:nvGrpSpPr>
          <p:grpSpPr>
            <a:xfrm>
              <a:off x="699698" y="1243484"/>
              <a:ext cx="2523948" cy="5137844"/>
              <a:chOff x="699698" y="1340769"/>
              <a:chExt cx="2523948" cy="5137844"/>
            </a:xfrm>
          </p:grpSpPr>
          <p:sp>
            <p:nvSpPr>
              <p:cNvPr id="71" name="任意多边形 70"/>
              <p:cNvSpPr>
                <a:spLocks/>
              </p:cNvSpPr>
              <p:nvPr/>
            </p:nvSpPr>
            <p:spPr bwMode="auto">
              <a:xfrm rot="5400000">
                <a:off x="-607250" y="2647717"/>
                <a:ext cx="5137844" cy="2523948"/>
              </a:xfrm>
              <a:custGeom>
                <a:avLst/>
                <a:gdLst>
                  <a:gd name="connsiteX0" fmla="*/ 135606 w 5137844"/>
                  <a:gd name="connsiteY0" fmla="*/ 1261974 h 2523948"/>
                  <a:gd name="connsiteX1" fmla="*/ 162467 w 5137844"/>
                  <a:gd name="connsiteY1" fmla="*/ 1378906 h 2523948"/>
                  <a:gd name="connsiteX2" fmla="*/ 690261 w 5137844"/>
                  <a:gd name="connsiteY2" fmla="*/ 2293610 h 2523948"/>
                  <a:gd name="connsiteX3" fmla="*/ 893838 w 5137844"/>
                  <a:gd name="connsiteY3" fmla="*/ 2410541 h 2523948"/>
                  <a:gd name="connsiteX4" fmla="*/ 1084338 w 5137844"/>
                  <a:gd name="connsiteY4" fmla="*/ 2410541 h 2523948"/>
                  <a:gd name="connsiteX5" fmla="*/ 1934122 w 5137844"/>
                  <a:gd name="connsiteY5" fmla="*/ 2410541 h 2523948"/>
                  <a:gd name="connsiteX6" fmla="*/ 1949425 w 5137844"/>
                  <a:gd name="connsiteY6" fmla="*/ 2410541 h 2523948"/>
                  <a:gd name="connsiteX7" fmla="*/ 1956221 w 5137844"/>
                  <a:gd name="connsiteY7" fmla="*/ 2410541 h 2523948"/>
                  <a:gd name="connsiteX8" fmla="*/ 2124622 w 5137844"/>
                  <a:gd name="connsiteY8" fmla="*/ 2410541 h 2523948"/>
                  <a:gd name="connsiteX9" fmla="*/ 2139925 w 5137844"/>
                  <a:gd name="connsiteY9" fmla="*/ 2410541 h 2523948"/>
                  <a:gd name="connsiteX10" fmla="*/ 2146721 w 5137844"/>
                  <a:gd name="connsiteY10" fmla="*/ 2410541 h 2523948"/>
                  <a:gd name="connsiteX11" fmla="*/ 2989710 w 5137844"/>
                  <a:gd name="connsiteY11" fmla="*/ 2410541 h 2523948"/>
                  <a:gd name="connsiteX12" fmla="*/ 2996506 w 5137844"/>
                  <a:gd name="connsiteY12" fmla="*/ 2410541 h 2523948"/>
                  <a:gd name="connsiteX13" fmla="*/ 3011809 w 5137844"/>
                  <a:gd name="connsiteY13" fmla="*/ 2410541 h 2523948"/>
                  <a:gd name="connsiteX14" fmla="*/ 3180210 w 5137844"/>
                  <a:gd name="connsiteY14" fmla="*/ 2410541 h 2523948"/>
                  <a:gd name="connsiteX15" fmla="*/ 3187006 w 5137844"/>
                  <a:gd name="connsiteY15" fmla="*/ 2410541 h 2523948"/>
                  <a:gd name="connsiteX16" fmla="*/ 3202309 w 5137844"/>
                  <a:gd name="connsiteY16" fmla="*/ 2410541 h 2523948"/>
                  <a:gd name="connsiteX17" fmla="*/ 4052093 w 5137844"/>
                  <a:gd name="connsiteY17" fmla="*/ 2410541 h 2523948"/>
                  <a:gd name="connsiteX18" fmla="*/ 4242593 w 5137844"/>
                  <a:gd name="connsiteY18" fmla="*/ 2410541 h 2523948"/>
                  <a:gd name="connsiteX19" fmla="*/ 4446171 w 5137844"/>
                  <a:gd name="connsiteY19" fmla="*/ 2293610 h 2523948"/>
                  <a:gd name="connsiteX20" fmla="*/ 4973965 w 5137844"/>
                  <a:gd name="connsiteY20" fmla="*/ 1378906 h 2523948"/>
                  <a:gd name="connsiteX21" fmla="*/ 4973965 w 5137844"/>
                  <a:gd name="connsiteY21" fmla="*/ 1145043 h 2523948"/>
                  <a:gd name="connsiteX22" fmla="*/ 4446171 w 5137844"/>
                  <a:gd name="connsiteY22" fmla="*/ 230339 h 2523948"/>
                  <a:gd name="connsiteX23" fmla="*/ 4242593 w 5137844"/>
                  <a:gd name="connsiteY23" fmla="*/ 113407 h 2523948"/>
                  <a:gd name="connsiteX24" fmla="*/ 4133871 w 5137844"/>
                  <a:gd name="connsiteY24" fmla="*/ 113407 h 2523948"/>
                  <a:gd name="connsiteX25" fmla="*/ 4052093 w 5137844"/>
                  <a:gd name="connsiteY25" fmla="*/ 113407 h 2523948"/>
                  <a:gd name="connsiteX26" fmla="*/ 4050394 w 5137844"/>
                  <a:gd name="connsiteY26" fmla="*/ 113407 h 2523948"/>
                  <a:gd name="connsiteX27" fmla="*/ 4038503 w 5137844"/>
                  <a:gd name="connsiteY27" fmla="*/ 113407 h 2523948"/>
                  <a:gd name="connsiteX28" fmla="*/ 4030245 w 5137844"/>
                  <a:gd name="connsiteY28" fmla="*/ 113407 h 2523948"/>
                  <a:gd name="connsiteX29" fmla="*/ 4006226 w 5137844"/>
                  <a:gd name="connsiteY29" fmla="*/ 113407 h 2523948"/>
                  <a:gd name="connsiteX30" fmla="*/ 3943371 w 5137844"/>
                  <a:gd name="connsiteY30" fmla="*/ 113407 h 2523948"/>
                  <a:gd name="connsiteX31" fmla="*/ 3875656 w 5137844"/>
                  <a:gd name="connsiteY31" fmla="*/ 113407 h 2523948"/>
                  <a:gd name="connsiteX32" fmla="*/ 3839745 w 5137844"/>
                  <a:gd name="connsiteY32" fmla="*/ 113407 h 2523948"/>
                  <a:gd name="connsiteX33" fmla="*/ 3776065 w 5137844"/>
                  <a:gd name="connsiteY33" fmla="*/ 113407 h 2523948"/>
                  <a:gd name="connsiteX34" fmla="*/ 3685156 w 5137844"/>
                  <a:gd name="connsiteY34" fmla="*/ 113407 h 2523948"/>
                  <a:gd name="connsiteX35" fmla="*/ 3659911 w 5137844"/>
                  <a:gd name="connsiteY35" fmla="*/ 113407 h 2523948"/>
                  <a:gd name="connsiteX36" fmla="*/ 3585565 w 5137844"/>
                  <a:gd name="connsiteY36" fmla="*/ 113407 h 2523948"/>
                  <a:gd name="connsiteX37" fmla="*/ 3525919 w 5137844"/>
                  <a:gd name="connsiteY37" fmla="*/ 113407 h 2523948"/>
                  <a:gd name="connsiteX38" fmla="*/ 3469411 w 5137844"/>
                  <a:gd name="connsiteY38" fmla="*/ 113407 h 2523948"/>
                  <a:gd name="connsiteX39" fmla="*/ 3372816 w 5137844"/>
                  <a:gd name="connsiteY39" fmla="*/ 113407 h 2523948"/>
                  <a:gd name="connsiteX40" fmla="*/ 3335419 w 5137844"/>
                  <a:gd name="connsiteY40" fmla="*/ 113407 h 2523948"/>
                  <a:gd name="connsiteX41" fmla="*/ 3202309 w 5137844"/>
                  <a:gd name="connsiteY41" fmla="*/ 113407 h 2523948"/>
                  <a:gd name="connsiteX42" fmla="*/ 3200246 w 5137844"/>
                  <a:gd name="connsiteY42" fmla="*/ 113407 h 2523948"/>
                  <a:gd name="connsiteX43" fmla="*/ 3187006 w 5137844"/>
                  <a:gd name="connsiteY43" fmla="*/ 113407 h 2523948"/>
                  <a:gd name="connsiteX44" fmla="*/ 3185815 w 5137844"/>
                  <a:gd name="connsiteY44" fmla="*/ 113407 h 2523948"/>
                  <a:gd name="connsiteX45" fmla="*/ 3182316 w 5137844"/>
                  <a:gd name="connsiteY45" fmla="*/ 113407 h 2523948"/>
                  <a:gd name="connsiteX46" fmla="*/ 3180210 w 5137844"/>
                  <a:gd name="connsiteY46" fmla="*/ 113407 h 2523948"/>
                  <a:gd name="connsiteX47" fmla="*/ 3163716 w 5137844"/>
                  <a:gd name="connsiteY47" fmla="*/ 113407 h 2523948"/>
                  <a:gd name="connsiteX48" fmla="*/ 3146643 w 5137844"/>
                  <a:gd name="connsiteY48" fmla="*/ 113407 h 2523948"/>
                  <a:gd name="connsiteX49" fmla="*/ 3124544 w 5137844"/>
                  <a:gd name="connsiteY49" fmla="*/ 113407 h 2523948"/>
                  <a:gd name="connsiteX50" fmla="*/ 3070360 w 5137844"/>
                  <a:gd name="connsiteY50" fmla="*/ 113407 h 2523948"/>
                  <a:gd name="connsiteX51" fmla="*/ 3048262 w 5137844"/>
                  <a:gd name="connsiteY51" fmla="*/ 113407 h 2523948"/>
                  <a:gd name="connsiteX52" fmla="*/ 3014437 w 5137844"/>
                  <a:gd name="connsiteY52" fmla="*/ 113407 h 2523948"/>
                  <a:gd name="connsiteX53" fmla="*/ 3011809 w 5137844"/>
                  <a:gd name="connsiteY53" fmla="*/ 113407 h 2523948"/>
                  <a:gd name="connsiteX54" fmla="*/ 3009746 w 5137844"/>
                  <a:gd name="connsiteY54" fmla="*/ 113407 h 2523948"/>
                  <a:gd name="connsiteX55" fmla="*/ 2996506 w 5137844"/>
                  <a:gd name="connsiteY55" fmla="*/ 113407 h 2523948"/>
                  <a:gd name="connsiteX56" fmla="*/ 2995315 w 5137844"/>
                  <a:gd name="connsiteY56" fmla="*/ 113407 h 2523948"/>
                  <a:gd name="connsiteX57" fmla="*/ 2992338 w 5137844"/>
                  <a:gd name="connsiteY57" fmla="*/ 113407 h 2523948"/>
                  <a:gd name="connsiteX58" fmla="*/ 2989710 w 5137844"/>
                  <a:gd name="connsiteY58" fmla="*/ 113407 h 2523948"/>
                  <a:gd name="connsiteX59" fmla="*/ 2987648 w 5137844"/>
                  <a:gd name="connsiteY59" fmla="*/ 113407 h 2523948"/>
                  <a:gd name="connsiteX60" fmla="*/ 2973216 w 5137844"/>
                  <a:gd name="connsiteY60" fmla="*/ 113407 h 2523948"/>
                  <a:gd name="connsiteX61" fmla="*/ 2956143 w 5137844"/>
                  <a:gd name="connsiteY61" fmla="*/ 113407 h 2523948"/>
                  <a:gd name="connsiteX62" fmla="*/ 2944597 w 5137844"/>
                  <a:gd name="connsiteY62" fmla="*/ 113407 h 2523948"/>
                  <a:gd name="connsiteX63" fmla="*/ 2934044 w 5137844"/>
                  <a:gd name="connsiteY63" fmla="*/ 113407 h 2523948"/>
                  <a:gd name="connsiteX64" fmla="*/ 2922498 w 5137844"/>
                  <a:gd name="connsiteY64" fmla="*/ 113407 h 2523948"/>
                  <a:gd name="connsiteX65" fmla="*/ 2879860 w 5137844"/>
                  <a:gd name="connsiteY65" fmla="*/ 113407 h 2523948"/>
                  <a:gd name="connsiteX66" fmla="*/ 2859294 w 5137844"/>
                  <a:gd name="connsiteY66" fmla="*/ 113407 h 2523948"/>
                  <a:gd name="connsiteX67" fmla="*/ 2857762 w 5137844"/>
                  <a:gd name="connsiteY67" fmla="*/ 113407 h 2523948"/>
                  <a:gd name="connsiteX68" fmla="*/ 2837195 w 5137844"/>
                  <a:gd name="connsiteY68" fmla="*/ 113407 h 2523948"/>
                  <a:gd name="connsiteX69" fmla="*/ 2823937 w 5137844"/>
                  <a:gd name="connsiteY69" fmla="*/ 113407 h 2523948"/>
                  <a:gd name="connsiteX70" fmla="*/ 2801838 w 5137844"/>
                  <a:gd name="connsiteY70" fmla="*/ 113407 h 2523948"/>
                  <a:gd name="connsiteX71" fmla="*/ 2756982 w 5137844"/>
                  <a:gd name="connsiteY71" fmla="*/ 113407 h 2523948"/>
                  <a:gd name="connsiteX72" fmla="*/ 2754097 w 5137844"/>
                  <a:gd name="connsiteY72" fmla="*/ 113407 h 2523948"/>
                  <a:gd name="connsiteX73" fmla="*/ 2734884 w 5137844"/>
                  <a:gd name="connsiteY73" fmla="*/ 113407 h 2523948"/>
                  <a:gd name="connsiteX74" fmla="*/ 2731998 w 5137844"/>
                  <a:gd name="connsiteY74" fmla="*/ 113407 h 2523948"/>
                  <a:gd name="connsiteX75" fmla="*/ 2668794 w 5137844"/>
                  <a:gd name="connsiteY75" fmla="*/ 113407 h 2523948"/>
                  <a:gd name="connsiteX76" fmla="*/ 2646695 w 5137844"/>
                  <a:gd name="connsiteY76" fmla="*/ 113407 h 2523948"/>
                  <a:gd name="connsiteX77" fmla="*/ 2636115 w 5137844"/>
                  <a:gd name="connsiteY77" fmla="*/ 113407 h 2523948"/>
                  <a:gd name="connsiteX78" fmla="*/ 2614017 w 5137844"/>
                  <a:gd name="connsiteY78" fmla="*/ 113407 h 2523948"/>
                  <a:gd name="connsiteX79" fmla="*/ 2566482 w 5137844"/>
                  <a:gd name="connsiteY79" fmla="*/ 113407 h 2523948"/>
                  <a:gd name="connsiteX80" fmla="*/ 2544384 w 5137844"/>
                  <a:gd name="connsiteY80" fmla="*/ 113407 h 2523948"/>
                  <a:gd name="connsiteX81" fmla="*/ 2495147 w 5137844"/>
                  <a:gd name="connsiteY81" fmla="*/ 113407 h 2523948"/>
                  <a:gd name="connsiteX82" fmla="*/ 2473049 w 5137844"/>
                  <a:gd name="connsiteY82" fmla="*/ 113407 h 2523948"/>
                  <a:gd name="connsiteX83" fmla="*/ 2445615 w 5137844"/>
                  <a:gd name="connsiteY83" fmla="*/ 113407 h 2523948"/>
                  <a:gd name="connsiteX84" fmla="*/ 2423517 w 5137844"/>
                  <a:gd name="connsiteY84" fmla="*/ 113407 h 2523948"/>
                  <a:gd name="connsiteX85" fmla="*/ 2332532 w 5137844"/>
                  <a:gd name="connsiteY85" fmla="*/ 113407 h 2523948"/>
                  <a:gd name="connsiteX86" fmla="*/ 2310433 w 5137844"/>
                  <a:gd name="connsiteY86" fmla="*/ 113407 h 2523948"/>
                  <a:gd name="connsiteX87" fmla="*/ 2304647 w 5137844"/>
                  <a:gd name="connsiteY87" fmla="*/ 113407 h 2523948"/>
                  <a:gd name="connsiteX88" fmla="*/ 2282549 w 5137844"/>
                  <a:gd name="connsiteY88" fmla="*/ 113407 h 2523948"/>
                  <a:gd name="connsiteX89" fmla="*/ 2146721 w 5137844"/>
                  <a:gd name="connsiteY89" fmla="*/ 113407 h 2523948"/>
                  <a:gd name="connsiteX90" fmla="*/ 2142032 w 5137844"/>
                  <a:gd name="connsiteY90" fmla="*/ 113407 h 2523948"/>
                  <a:gd name="connsiteX91" fmla="*/ 2139925 w 5137844"/>
                  <a:gd name="connsiteY91" fmla="*/ 113407 h 2523948"/>
                  <a:gd name="connsiteX92" fmla="*/ 2137864 w 5137844"/>
                  <a:gd name="connsiteY92" fmla="*/ 113407 h 2523948"/>
                  <a:gd name="connsiteX93" fmla="*/ 2124622 w 5137844"/>
                  <a:gd name="connsiteY93" fmla="*/ 113407 h 2523948"/>
                  <a:gd name="connsiteX94" fmla="*/ 2123432 w 5137844"/>
                  <a:gd name="connsiteY94" fmla="*/ 113407 h 2523948"/>
                  <a:gd name="connsiteX95" fmla="*/ 2119933 w 5137844"/>
                  <a:gd name="connsiteY95" fmla="*/ 113407 h 2523948"/>
                  <a:gd name="connsiteX96" fmla="*/ 2097049 w 5137844"/>
                  <a:gd name="connsiteY96" fmla="*/ 113407 h 2523948"/>
                  <a:gd name="connsiteX97" fmla="*/ 1981658 w 5137844"/>
                  <a:gd name="connsiteY97" fmla="*/ 113407 h 2523948"/>
                  <a:gd name="connsiteX98" fmla="*/ 1956221 w 5137844"/>
                  <a:gd name="connsiteY98" fmla="*/ 113407 h 2523948"/>
                  <a:gd name="connsiteX99" fmla="*/ 1949425 w 5137844"/>
                  <a:gd name="connsiteY99" fmla="*/ 113407 h 2523948"/>
                  <a:gd name="connsiteX100" fmla="*/ 1947364 w 5137844"/>
                  <a:gd name="connsiteY100" fmla="*/ 113407 h 2523948"/>
                  <a:gd name="connsiteX101" fmla="*/ 1934122 w 5137844"/>
                  <a:gd name="connsiteY101" fmla="*/ 113407 h 2523948"/>
                  <a:gd name="connsiteX102" fmla="*/ 1932932 w 5137844"/>
                  <a:gd name="connsiteY102" fmla="*/ 113407 h 2523948"/>
                  <a:gd name="connsiteX103" fmla="*/ 1906549 w 5137844"/>
                  <a:gd name="connsiteY103" fmla="*/ 113407 h 2523948"/>
                  <a:gd name="connsiteX104" fmla="*/ 1882214 w 5137844"/>
                  <a:gd name="connsiteY104" fmla="*/ 113407 h 2523948"/>
                  <a:gd name="connsiteX105" fmla="*/ 1861030 w 5137844"/>
                  <a:gd name="connsiteY105" fmla="*/ 113407 h 2523948"/>
                  <a:gd name="connsiteX106" fmla="*/ 1791158 w 5137844"/>
                  <a:gd name="connsiteY106" fmla="*/ 113407 h 2523948"/>
                  <a:gd name="connsiteX107" fmla="*/ 1747978 w 5137844"/>
                  <a:gd name="connsiteY107" fmla="*/ 113407 h 2523948"/>
                  <a:gd name="connsiteX108" fmla="*/ 1691714 w 5137844"/>
                  <a:gd name="connsiteY108" fmla="*/ 113407 h 2523948"/>
                  <a:gd name="connsiteX109" fmla="*/ 1573733 w 5137844"/>
                  <a:gd name="connsiteY109" fmla="*/ 113407 h 2523948"/>
                  <a:gd name="connsiteX110" fmla="*/ 1557478 w 5137844"/>
                  <a:gd name="connsiteY110" fmla="*/ 113407 h 2523948"/>
                  <a:gd name="connsiteX111" fmla="*/ 1383233 w 5137844"/>
                  <a:gd name="connsiteY111" fmla="*/ 113407 h 2523948"/>
                  <a:gd name="connsiteX112" fmla="*/ 1354259 w 5137844"/>
                  <a:gd name="connsiteY112" fmla="*/ 113407 h 2523948"/>
                  <a:gd name="connsiteX113" fmla="*/ 1163759 w 5137844"/>
                  <a:gd name="connsiteY113" fmla="*/ 113407 h 2523948"/>
                  <a:gd name="connsiteX114" fmla="*/ 1084338 w 5137844"/>
                  <a:gd name="connsiteY114" fmla="*/ 113407 h 2523948"/>
                  <a:gd name="connsiteX115" fmla="*/ 893838 w 5137844"/>
                  <a:gd name="connsiteY115" fmla="*/ 113407 h 2523948"/>
                  <a:gd name="connsiteX116" fmla="*/ 690261 w 5137844"/>
                  <a:gd name="connsiteY116" fmla="*/ 230339 h 2523948"/>
                  <a:gd name="connsiteX117" fmla="*/ 162467 w 5137844"/>
                  <a:gd name="connsiteY117" fmla="*/ 1145043 h 2523948"/>
                  <a:gd name="connsiteX118" fmla="*/ 135606 w 5137844"/>
                  <a:gd name="connsiteY118" fmla="*/ 1261974 h 2523948"/>
                  <a:gd name="connsiteX119" fmla="*/ 0 w 5137844"/>
                  <a:gd name="connsiteY119" fmla="*/ 1261974 h 2523948"/>
                  <a:gd name="connsiteX120" fmla="*/ 29513 w 5137844"/>
                  <a:gd name="connsiteY120" fmla="*/ 1133497 h 2523948"/>
                  <a:gd name="connsiteX121" fmla="*/ 609420 w 5137844"/>
                  <a:gd name="connsiteY121" fmla="*/ 128477 h 2523948"/>
                  <a:gd name="connsiteX122" fmla="*/ 833098 w 5137844"/>
                  <a:gd name="connsiteY122" fmla="*/ 0 h 2523948"/>
                  <a:gd name="connsiteX123" fmla="*/ 1974790 w 5137844"/>
                  <a:gd name="connsiteY123" fmla="*/ 0 h 2523948"/>
                  <a:gd name="connsiteX124" fmla="*/ 1976098 w 5137844"/>
                  <a:gd name="connsiteY124" fmla="*/ 0 h 2523948"/>
                  <a:gd name="connsiteX125" fmla="*/ 1990647 w 5137844"/>
                  <a:gd name="connsiteY125" fmla="*/ 0 h 2523948"/>
                  <a:gd name="connsiteX126" fmla="*/ 1992912 w 5137844"/>
                  <a:gd name="connsiteY126" fmla="*/ 0 h 2523948"/>
                  <a:gd name="connsiteX127" fmla="*/ 2000379 w 5137844"/>
                  <a:gd name="connsiteY127" fmla="*/ 0 h 2523948"/>
                  <a:gd name="connsiteX128" fmla="*/ 2180255 w 5137844"/>
                  <a:gd name="connsiteY128" fmla="*/ 0 h 2523948"/>
                  <a:gd name="connsiteX129" fmla="*/ 2204536 w 5137844"/>
                  <a:gd name="connsiteY129" fmla="*/ 0 h 2523948"/>
                  <a:gd name="connsiteX130" fmla="*/ 2358928 w 5137844"/>
                  <a:gd name="connsiteY130" fmla="*/ 0 h 2523948"/>
                  <a:gd name="connsiteX131" fmla="*/ 2383208 w 5137844"/>
                  <a:gd name="connsiteY131" fmla="*/ 0 h 2523948"/>
                  <a:gd name="connsiteX132" fmla="*/ 2513815 w 5137844"/>
                  <a:gd name="connsiteY132" fmla="*/ 0 h 2523948"/>
                  <a:gd name="connsiteX133" fmla="*/ 2538095 w 5137844"/>
                  <a:gd name="connsiteY133" fmla="*/ 0 h 2523948"/>
                  <a:gd name="connsiteX134" fmla="*/ 2646616 w 5137844"/>
                  <a:gd name="connsiteY134" fmla="*/ 0 h 2523948"/>
                  <a:gd name="connsiteX135" fmla="*/ 2670896 w 5137844"/>
                  <a:gd name="connsiteY135" fmla="*/ 0 h 2523948"/>
                  <a:gd name="connsiteX136" fmla="*/ 2759029 w 5137844"/>
                  <a:gd name="connsiteY136" fmla="*/ 0 h 2523948"/>
                  <a:gd name="connsiteX137" fmla="*/ 2783310 w 5137844"/>
                  <a:gd name="connsiteY137" fmla="*/ 0 h 2523948"/>
                  <a:gd name="connsiteX138" fmla="*/ 2852754 w 5137844"/>
                  <a:gd name="connsiteY138" fmla="*/ 0 h 2523948"/>
                  <a:gd name="connsiteX139" fmla="*/ 2877035 w 5137844"/>
                  <a:gd name="connsiteY139" fmla="*/ 0 h 2523948"/>
                  <a:gd name="connsiteX140" fmla="*/ 2929490 w 5137844"/>
                  <a:gd name="connsiteY140" fmla="*/ 0 h 2523948"/>
                  <a:gd name="connsiteX141" fmla="*/ 2953771 w 5137844"/>
                  <a:gd name="connsiteY141" fmla="*/ 0 h 2523948"/>
                  <a:gd name="connsiteX142" fmla="*/ 2990936 w 5137844"/>
                  <a:gd name="connsiteY142" fmla="*/ 0 h 2523948"/>
                  <a:gd name="connsiteX143" fmla="*/ 3015216 w 5137844"/>
                  <a:gd name="connsiteY143" fmla="*/ 0 h 2523948"/>
                  <a:gd name="connsiteX144" fmla="*/ 3074750 w 5137844"/>
                  <a:gd name="connsiteY144" fmla="*/ 0 h 2523948"/>
                  <a:gd name="connsiteX145" fmla="*/ 3099031 w 5137844"/>
                  <a:gd name="connsiteY145" fmla="*/ 0 h 2523948"/>
                  <a:gd name="connsiteX146" fmla="*/ 3117790 w 5137844"/>
                  <a:gd name="connsiteY146" fmla="*/ 0 h 2523948"/>
                  <a:gd name="connsiteX147" fmla="*/ 3135912 w 5137844"/>
                  <a:gd name="connsiteY147" fmla="*/ 0 h 2523948"/>
                  <a:gd name="connsiteX148" fmla="*/ 3142071 w 5137844"/>
                  <a:gd name="connsiteY148" fmla="*/ 0 h 2523948"/>
                  <a:gd name="connsiteX149" fmla="*/ 3143379 w 5137844"/>
                  <a:gd name="connsiteY149" fmla="*/ 0 h 2523948"/>
                  <a:gd name="connsiteX150" fmla="*/ 3157927 w 5137844"/>
                  <a:gd name="connsiteY150" fmla="*/ 0 h 2523948"/>
                  <a:gd name="connsiteX151" fmla="*/ 3160193 w 5137844"/>
                  <a:gd name="connsiteY151" fmla="*/ 0 h 2523948"/>
                  <a:gd name="connsiteX152" fmla="*/ 3347536 w 5137844"/>
                  <a:gd name="connsiteY152" fmla="*/ 0 h 2523948"/>
                  <a:gd name="connsiteX153" fmla="*/ 4303193 w 5137844"/>
                  <a:gd name="connsiteY153" fmla="*/ 0 h 2523948"/>
                  <a:gd name="connsiteX154" fmla="*/ 4526872 w 5137844"/>
                  <a:gd name="connsiteY154" fmla="*/ 128477 h 2523948"/>
                  <a:gd name="connsiteX155" fmla="*/ 5106779 w 5137844"/>
                  <a:gd name="connsiteY155" fmla="*/ 1133497 h 2523948"/>
                  <a:gd name="connsiteX156" fmla="*/ 5106779 w 5137844"/>
                  <a:gd name="connsiteY156" fmla="*/ 1390451 h 2523948"/>
                  <a:gd name="connsiteX157" fmla="*/ 4526872 w 5137844"/>
                  <a:gd name="connsiteY157" fmla="*/ 2395471 h 2523948"/>
                  <a:gd name="connsiteX158" fmla="*/ 4303193 w 5137844"/>
                  <a:gd name="connsiteY158" fmla="*/ 2523948 h 2523948"/>
                  <a:gd name="connsiteX159" fmla="*/ 3160193 w 5137844"/>
                  <a:gd name="connsiteY159" fmla="*/ 2523948 h 2523948"/>
                  <a:gd name="connsiteX160" fmla="*/ 3143379 w 5137844"/>
                  <a:gd name="connsiteY160" fmla="*/ 2523948 h 2523948"/>
                  <a:gd name="connsiteX161" fmla="*/ 3135912 w 5137844"/>
                  <a:gd name="connsiteY161" fmla="*/ 2523948 h 2523948"/>
                  <a:gd name="connsiteX162" fmla="*/ 2000379 w 5137844"/>
                  <a:gd name="connsiteY162" fmla="*/ 2523948 h 2523948"/>
                  <a:gd name="connsiteX163" fmla="*/ 1992912 w 5137844"/>
                  <a:gd name="connsiteY163" fmla="*/ 2523948 h 2523948"/>
                  <a:gd name="connsiteX164" fmla="*/ 1976098 w 5137844"/>
                  <a:gd name="connsiteY164" fmla="*/ 2523948 h 2523948"/>
                  <a:gd name="connsiteX165" fmla="*/ 833098 w 5137844"/>
                  <a:gd name="connsiteY165" fmla="*/ 2523948 h 2523948"/>
                  <a:gd name="connsiteX166" fmla="*/ 609420 w 5137844"/>
                  <a:gd name="connsiteY166" fmla="*/ 2395471 h 2523948"/>
                  <a:gd name="connsiteX167" fmla="*/ 29513 w 5137844"/>
                  <a:gd name="connsiteY167" fmla="*/ 1390451 h 2523948"/>
                  <a:gd name="connsiteX168" fmla="*/ 0 w 5137844"/>
                  <a:gd name="connsiteY168" fmla="*/ 1261974 h 2523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5137844" h="2523948">
                    <a:moveTo>
                      <a:pt x="135606" y="1261974"/>
                    </a:moveTo>
                    <a:cubicBezTo>
                      <a:pt x="135606" y="1304409"/>
                      <a:pt x="144559" y="1346843"/>
                      <a:pt x="162467" y="1378906"/>
                    </a:cubicBezTo>
                    <a:cubicBezTo>
                      <a:pt x="162467" y="1378906"/>
                      <a:pt x="162467" y="1378906"/>
                      <a:pt x="690261" y="2293610"/>
                    </a:cubicBezTo>
                    <a:cubicBezTo>
                      <a:pt x="727960" y="2357733"/>
                      <a:pt x="820324" y="2410541"/>
                      <a:pt x="893838" y="2410541"/>
                    </a:cubicBezTo>
                    <a:lnTo>
                      <a:pt x="1084338" y="2410541"/>
                    </a:lnTo>
                    <a:lnTo>
                      <a:pt x="1934122" y="2410541"/>
                    </a:lnTo>
                    <a:lnTo>
                      <a:pt x="1949425" y="2410541"/>
                    </a:lnTo>
                    <a:lnTo>
                      <a:pt x="1956221" y="2410541"/>
                    </a:lnTo>
                    <a:lnTo>
                      <a:pt x="2124622" y="2410541"/>
                    </a:lnTo>
                    <a:lnTo>
                      <a:pt x="2139925" y="2410541"/>
                    </a:lnTo>
                    <a:lnTo>
                      <a:pt x="2146721" y="2410541"/>
                    </a:lnTo>
                    <a:lnTo>
                      <a:pt x="2989710" y="2410541"/>
                    </a:lnTo>
                    <a:lnTo>
                      <a:pt x="2996506" y="2410541"/>
                    </a:lnTo>
                    <a:lnTo>
                      <a:pt x="3011809" y="2410541"/>
                    </a:lnTo>
                    <a:lnTo>
                      <a:pt x="3180210" y="2410541"/>
                    </a:lnTo>
                    <a:lnTo>
                      <a:pt x="3187006" y="2410541"/>
                    </a:lnTo>
                    <a:lnTo>
                      <a:pt x="3202309" y="2410541"/>
                    </a:lnTo>
                    <a:lnTo>
                      <a:pt x="4052093" y="2410541"/>
                    </a:lnTo>
                    <a:lnTo>
                      <a:pt x="4242593" y="2410541"/>
                    </a:lnTo>
                    <a:cubicBezTo>
                      <a:pt x="4317992" y="2410541"/>
                      <a:pt x="4408471" y="2357733"/>
                      <a:pt x="4446171" y="2293610"/>
                    </a:cubicBezTo>
                    <a:cubicBezTo>
                      <a:pt x="4446171" y="2293610"/>
                      <a:pt x="4446171" y="2293610"/>
                      <a:pt x="4973965" y="1378906"/>
                    </a:cubicBezTo>
                    <a:cubicBezTo>
                      <a:pt x="5011664" y="1314782"/>
                      <a:pt x="5011664" y="1209166"/>
                      <a:pt x="4973965" y="1145043"/>
                    </a:cubicBezTo>
                    <a:cubicBezTo>
                      <a:pt x="4973965" y="1145043"/>
                      <a:pt x="4973965" y="1145043"/>
                      <a:pt x="4446171" y="230339"/>
                    </a:cubicBezTo>
                    <a:cubicBezTo>
                      <a:pt x="4408471" y="166215"/>
                      <a:pt x="4317992" y="113407"/>
                      <a:pt x="4242593" y="113407"/>
                    </a:cubicBezTo>
                    <a:cubicBezTo>
                      <a:pt x="4242593" y="113407"/>
                      <a:pt x="4242593" y="113407"/>
                      <a:pt x="4133871" y="113407"/>
                    </a:cubicBezTo>
                    <a:lnTo>
                      <a:pt x="4052093" y="113407"/>
                    </a:lnTo>
                    <a:lnTo>
                      <a:pt x="4050394" y="113407"/>
                    </a:lnTo>
                    <a:lnTo>
                      <a:pt x="4038503" y="113407"/>
                    </a:lnTo>
                    <a:lnTo>
                      <a:pt x="4030245" y="113407"/>
                    </a:lnTo>
                    <a:lnTo>
                      <a:pt x="4006226" y="113407"/>
                    </a:lnTo>
                    <a:lnTo>
                      <a:pt x="3943371" y="113407"/>
                    </a:lnTo>
                    <a:lnTo>
                      <a:pt x="3875656" y="113407"/>
                    </a:lnTo>
                    <a:lnTo>
                      <a:pt x="3839745" y="113407"/>
                    </a:lnTo>
                    <a:lnTo>
                      <a:pt x="3776065" y="113407"/>
                    </a:lnTo>
                    <a:lnTo>
                      <a:pt x="3685156" y="113407"/>
                    </a:lnTo>
                    <a:lnTo>
                      <a:pt x="3659911" y="113407"/>
                    </a:lnTo>
                    <a:lnTo>
                      <a:pt x="3585565" y="113407"/>
                    </a:lnTo>
                    <a:lnTo>
                      <a:pt x="3525919" y="113407"/>
                    </a:lnTo>
                    <a:lnTo>
                      <a:pt x="3469411" y="113407"/>
                    </a:lnTo>
                    <a:lnTo>
                      <a:pt x="3372816" y="113407"/>
                    </a:lnTo>
                    <a:lnTo>
                      <a:pt x="3335419" y="113407"/>
                    </a:lnTo>
                    <a:lnTo>
                      <a:pt x="3202309" y="113407"/>
                    </a:lnTo>
                    <a:lnTo>
                      <a:pt x="3200246" y="113407"/>
                    </a:lnTo>
                    <a:lnTo>
                      <a:pt x="3187006" y="113407"/>
                    </a:lnTo>
                    <a:lnTo>
                      <a:pt x="3185815" y="113407"/>
                    </a:lnTo>
                    <a:lnTo>
                      <a:pt x="3182316" y="113407"/>
                    </a:lnTo>
                    <a:lnTo>
                      <a:pt x="3180210" y="113407"/>
                    </a:lnTo>
                    <a:cubicBezTo>
                      <a:pt x="3180210" y="113407"/>
                      <a:pt x="3180210" y="113407"/>
                      <a:pt x="3163716" y="113407"/>
                    </a:cubicBezTo>
                    <a:lnTo>
                      <a:pt x="3146643" y="113407"/>
                    </a:lnTo>
                    <a:lnTo>
                      <a:pt x="3124544" y="113407"/>
                    </a:lnTo>
                    <a:lnTo>
                      <a:pt x="3070360" y="113407"/>
                    </a:lnTo>
                    <a:lnTo>
                      <a:pt x="3048262" y="113407"/>
                    </a:lnTo>
                    <a:lnTo>
                      <a:pt x="3014437" y="113407"/>
                    </a:lnTo>
                    <a:lnTo>
                      <a:pt x="3011809" y="113407"/>
                    </a:lnTo>
                    <a:lnTo>
                      <a:pt x="3009746" y="113407"/>
                    </a:lnTo>
                    <a:lnTo>
                      <a:pt x="2996506" y="113407"/>
                    </a:lnTo>
                    <a:lnTo>
                      <a:pt x="2995315" y="113407"/>
                    </a:lnTo>
                    <a:lnTo>
                      <a:pt x="2992338" y="113407"/>
                    </a:lnTo>
                    <a:lnTo>
                      <a:pt x="2989710" y="113407"/>
                    </a:lnTo>
                    <a:lnTo>
                      <a:pt x="2987648" y="113407"/>
                    </a:lnTo>
                    <a:lnTo>
                      <a:pt x="2973216" y="113407"/>
                    </a:lnTo>
                    <a:lnTo>
                      <a:pt x="2956143" y="113407"/>
                    </a:lnTo>
                    <a:lnTo>
                      <a:pt x="2944597" y="113407"/>
                    </a:lnTo>
                    <a:lnTo>
                      <a:pt x="2934044" y="113407"/>
                    </a:lnTo>
                    <a:lnTo>
                      <a:pt x="2922498" y="113407"/>
                    </a:lnTo>
                    <a:lnTo>
                      <a:pt x="2879860" y="113407"/>
                    </a:lnTo>
                    <a:lnTo>
                      <a:pt x="2859294" y="113407"/>
                    </a:lnTo>
                    <a:lnTo>
                      <a:pt x="2857762" y="113407"/>
                    </a:lnTo>
                    <a:lnTo>
                      <a:pt x="2837195" y="113407"/>
                    </a:lnTo>
                    <a:lnTo>
                      <a:pt x="2823937" y="113407"/>
                    </a:lnTo>
                    <a:lnTo>
                      <a:pt x="2801838" y="113407"/>
                    </a:lnTo>
                    <a:lnTo>
                      <a:pt x="2756982" y="113407"/>
                    </a:lnTo>
                    <a:lnTo>
                      <a:pt x="2754097" y="113407"/>
                    </a:lnTo>
                    <a:lnTo>
                      <a:pt x="2734884" y="113407"/>
                    </a:lnTo>
                    <a:lnTo>
                      <a:pt x="2731998" y="113407"/>
                    </a:lnTo>
                    <a:lnTo>
                      <a:pt x="2668794" y="113407"/>
                    </a:lnTo>
                    <a:lnTo>
                      <a:pt x="2646695" y="113407"/>
                    </a:lnTo>
                    <a:lnTo>
                      <a:pt x="2636115" y="113407"/>
                    </a:lnTo>
                    <a:lnTo>
                      <a:pt x="2614017" y="113407"/>
                    </a:lnTo>
                    <a:lnTo>
                      <a:pt x="2566482" y="113407"/>
                    </a:lnTo>
                    <a:lnTo>
                      <a:pt x="2544384" y="113407"/>
                    </a:lnTo>
                    <a:lnTo>
                      <a:pt x="2495147" y="113407"/>
                    </a:lnTo>
                    <a:lnTo>
                      <a:pt x="2473049" y="113407"/>
                    </a:lnTo>
                    <a:lnTo>
                      <a:pt x="2445615" y="113407"/>
                    </a:lnTo>
                    <a:lnTo>
                      <a:pt x="2423517" y="113407"/>
                    </a:lnTo>
                    <a:lnTo>
                      <a:pt x="2332532" y="113407"/>
                    </a:lnTo>
                    <a:lnTo>
                      <a:pt x="2310433" y="113407"/>
                    </a:lnTo>
                    <a:lnTo>
                      <a:pt x="2304647" y="113407"/>
                    </a:lnTo>
                    <a:lnTo>
                      <a:pt x="2282549" y="113407"/>
                    </a:lnTo>
                    <a:lnTo>
                      <a:pt x="2146721" y="113407"/>
                    </a:lnTo>
                    <a:lnTo>
                      <a:pt x="2142032" y="113407"/>
                    </a:lnTo>
                    <a:lnTo>
                      <a:pt x="2139925" y="113407"/>
                    </a:lnTo>
                    <a:lnTo>
                      <a:pt x="2137864" y="113407"/>
                    </a:lnTo>
                    <a:lnTo>
                      <a:pt x="2124622" y="113407"/>
                    </a:lnTo>
                    <a:lnTo>
                      <a:pt x="2123432" y="113407"/>
                    </a:lnTo>
                    <a:lnTo>
                      <a:pt x="2119933" y="113407"/>
                    </a:lnTo>
                    <a:lnTo>
                      <a:pt x="2097049" y="113407"/>
                    </a:lnTo>
                    <a:cubicBezTo>
                      <a:pt x="2073661" y="113407"/>
                      <a:pt x="2037517" y="113407"/>
                      <a:pt x="1981658" y="113407"/>
                    </a:cubicBezTo>
                    <a:lnTo>
                      <a:pt x="1956221" y="113407"/>
                    </a:lnTo>
                    <a:lnTo>
                      <a:pt x="1949425" y="113407"/>
                    </a:lnTo>
                    <a:lnTo>
                      <a:pt x="1947364" y="113407"/>
                    </a:lnTo>
                    <a:lnTo>
                      <a:pt x="1934122" y="113407"/>
                    </a:lnTo>
                    <a:lnTo>
                      <a:pt x="1932932" y="113407"/>
                    </a:lnTo>
                    <a:lnTo>
                      <a:pt x="1906549" y="113407"/>
                    </a:lnTo>
                    <a:lnTo>
                      <a:pt x="1882214" y="113407"/>
                    </a:lnTo>
                    <a:lnTo>
                      <a:pt x="1861030" y="113407"/>
                    </a:lnTo>
                    <a:lnTo>
                      <a:pt x="1791158" y="113407"/>
                    </a:lnTo>
                    <a:lnTo>
                      <a:pt x="1747978" y="113407"/>
                    </a:lnTo>
                    <a:lnTo>
                      <a:pt x="1691714" y="113407"/>
                    </a:lnTo>
                    <a:lnTo>
                      <a:pt x="1573733" y="113407"/>
                    </a:lnTo>
                    <a:lnTo>
                      <a:pt x="1557478" y="113407"/>
                    </a:lnTo>
                    <a:lnTo>
                      <a:pt x="1383233" y="113407"/>
                    </a:lnTo>
                    <a:lnTo>
                      <a:pt x="1354259" y="113407"/>
                    </a:lnTo>
                    <a:lnTo>
                      <a:pt x="1163759" y="113407"/>
                    </a:lnTo>
                    <a:lnTo>
                      <a:pt x="1084338" y="113407"/>
                    </a:lnTo>
                    <a:lnTo>
                      <a:pt x="893838" y="113407"/>
                    </a:lnTo>
                    <a:cubicBezTo>
                      <a:pt x="820324" y="113407"/>
                      <a:pt x="727960" y="166215"/>
                      <a:pt x="690261" y="230339"/>
                    </a:cubicBezTo>
                    <a:cubicBezTo>
                      <a:pt x="690261" y="230339"/>
                      <a:pt x="690261" y="230339"/>
                      <a:pt x="162467" y="1145043"/>
                    </a:cubicBezTo>
                    <a:cubicBezTo>
                      <a:pt x="144559" y="1177105"/>
                      <a:pt x="135606" y="1219539"/>
                      <a:pt x="135606" y="1261974"/>
                    </a:cubicBezTo>
                    <a:close/>
                    <a:moveTo>
                      <a:pt x="0" y="1261974"/>
                    </a:moveTo>
                    <a:cubicBezTo>
                      <a:pt x="0" y="1215349"/>
                      <a:pt x="9837" y="1168725"/>
                      <a:pt x="29513" y="1133497"/>
                    </a:cubicBezTo>
                    <a:cubicBezTo>
                      <a:pt x="609420" y="128477"/>
                      <a:pt x="609420" y="128477"/>
                      <a:pt x="609420" y="128477"/>
                    </a:cubicBezTo>
                    <a:cubicBezTo>
                      <a:pt x="650842" y="58022"/>
                      <a:pt x="752325" y="0"/>
                      <a:pt x="833098" y="0"/>
                    </a:cubicBezTo>
                    <a:cubicBezTo>
                      <a:pt x="1702959" y="0"/>
                      <a:pt x="1920424" y="0"/>
                      <a:pt x="1974790" y="0"/>
                    </a:cubicBezTo>
                    <a:lnTo>
                      <a:pt x="1976098" y="0"/>
                    </a:lnTo>
                    <a:lnTo>
                      <a:pt x="1990647" y="0"/>
                    </a:lnTo>
                    <a:lnTo>
                      <a:pt x="1992912" y="0"/>
                    </a:lnTo>
                    <a:lnTo>
                      <a:pt x="2000379" y="0"/>
                    </a:lnTo>
                    <a:lnTo>
                      <a:pt x="2180255" y="0"/>
                    </a:lnTo>
                    <a:lnTo>
                      <a:pt x="2204536" y="0"/>
                    </a:lnTo>
                    <a:lnTo>
                      <a:pt x="2358928" y="0"/>
                    </a:lnTo>
                    <a:lnTo>
                      <a:pt x="2383208" y="0"/>
                    </a:lnTo>
                    <a:lnTo>
                      <a:pt x="2513815" y="0"/>
                    </a:lnTo>
                    <a:lnTo>
                      <a:pt x="2538095" y="0"/>
                    </a:lnTo>
                    <a:lnTo>
                      <a:pt x="2646616" y="0"/>
                    </a:lnTo>
                    <a:lnTo>
                      <a:pt x="2670896" y="0"/>
                    </a:lnTo>
                    <a:lnTo>
                      <a:pt x="2759029" y="0"/>
                    </a:lnTo>
                    <a:lnTo>
                      <a:pt x="2783310" y="0"/>
                    </a:lnTo>
                    <a:lnTo>
                      <a:pt x="2852754" y="0"/>
                    </a:lnTo>
                    <a:lnTo>
                      <a:pt x="2877035" y="0"/>
                    </a:lnTo>
                    <a:lnTo>
                      <a:pt x="2929490" y="0"/>
                    </a:lnTo>
                    <a:lnTo>
                      <a:pt x="2953771" y="0"/>
                    </a:lnTo>
                    <a:lnTo>
                      <a:pt x="2990936" y="0"/>
                    </a:lnTo>
                    <a:lnTo>
                      <a:pt x="3015216" y="0"/>
                    </a:lnTo>
                    <a:lnTo>
                      <a:pt x="3074750" y="0"/>
                    </a:lnTo>
                    <a:lnTo>
                      <a:pt x="3099031" y="0"/>
                    </a:lnTo>
                    <a:lnTo>
                      <a:pt x="3117790" y="0"/>
                    </a:lnTo>
                    <a:cubicBezTo>
                      <a:pt x="3135912" y="0"/>
                      <a:pt x="3135912" y="0"/>
                      <a:pt x="3135912" y="0"/>
                    </a:cubicBezTo>
                    <a:lnTo>
                      <a:pt x="3142071" y="0"/>
                    </a:lnTo>
                    <a:lnTo>
                      <a:pt x="3143379" y="0"/>
                    </a:lnTo>
                    <a:lnTo>
                      <a:pt x="3157927" y="0"/>
                    </a:lnTo>
                    <a:lnTo>
                      <a:pt x="3160193" y="0"/>
                    </a:lnTo>
                    <a:lnTo>
                      <a:pt x="3347536" y="0"/>
                    </a:lnTo>
                    <a:cubicBezTo>
                      <a:pt x="4303193" y="0"/>
                      <a:pt x="4303193" y="0"/>
                      <a:pt x="4303193" y="0"/>
                    </a:cubicBezTo>
                    <a:cubicBezTo>
                      <a:pt x="4386037" y="0"/>
                      <a:pt x="4485449" y="58022"/>
                      <a:pt x="4526872" y="128477"/>
                    </a:cubicBezTo>
                    <a:cubicBezTo>
                      <a:pt x="5106779" y="1133497"/>
                      <a:pt x="5106779" y="1133497"/>
                      <a:pt x="5106779" y="1133497"/>
                    </a:cubicBezTo>
                    <a:cubicBezTo>
                      <a:pt x="5148200" y="1203952"/>
                      <a:pt x="5148200" y="1319996"/>
                      <a:pt x="5106779" y="1390451"/>
                    </a:cubicBezTo>
                    <a:cubicBezTo>
                      <a:pt x="4526872" y="2395471"/>
                      <a:pt x="4526872" y="2395471"/>
                      <a:pt x="4526872" y="2395471"/>
                    </a:cubicBezTo>
                    <a:cubicBezTo>
                      <a:pt x="4485449" y="2465926"/>
                      <a:pt x="4386037" y="2523948"/>
                      <a:pt x="4303193" y="2523948"/>
                    </a:cubicBezTo>
                    <a:lnTo>
                      <a:pt x="3160193" y="2523948"/>
                    </a:lnTo>
                    <a:lnTo>
                      <a:pt x="3143379" y="2523948"/>
                    </a:lnTo>
                    <a:lnTo>
                      <a:pt x="3135912" y="2523948"/>
                    </a:lnTo>
                    <a:lnTo>
                      <a:pt x="2000379" y="2523948"/>
                    </a:lnTo>
                    <a:lnTo>
                      <a:pt x="1992912" y="2523948"/>
                    </a:lnTo>
                    <a:lnTo>
                      <a:pt x="1976098" y="2523948"/>
                    </a:lnTo>
                    <a:lnTo>
                      <a:pt x="833098" y="2523948"/>
                    </a:lnTo>
                    <a:cubicBezTo>
                      <a:pt x="752325" y="2523948"/>
                      <a:pt x="650842" y="2465926"/>
                      <a:pt x="609420" y="2395471"/>
                    </a:cubicBezTo>
                    <a:cubicBezTo>
                      <a:pt x="29513" y="1390451"/>
                      <a:pt x="29513" y="1390451"/>
                      <a:pt x="29513" y="1390451"/>
                    </a:cubicBezTo>
                    <a:cubicBezTo>
                      <a:pt x="9837" y="1355223"/>
                      <a:pt x="0" y="1308599"/>
                      <a:pt x="0" y="1261974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5400"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773540" y="2423160"/>
                <a:ext cx="2376264" cy="62671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6" name="TextBox 29"/>
            <p:cNvSpPr txBox="1"/>
            <p:nvPr/>
          </p:nvSpPr>
          <p:spPr>
            <a:xfrm>
              <a:off x="1091393" y="3364879"/>
              <a:ext cx="1686244" cy="25648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just">
                <a:lnSpc>
                  <a:spcPts val="2000"/>
                </a:lnSpc>
              </a:pP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会采取相应措施</a:t>
              </a:r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7" name="TextBox 30"/>
            <p:cNvSpPr txBox="1"/>
            <p:nvPr/>
          </p:nvSpPr>
          <p:spPr>
            <a:xfrm>
              <a:off x="849125" y="2423788"/>
              <a:ext cx="2216170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4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分工稍不协调</a:t>
              </a:r>
              <a:endPara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2" name="TextBox 20"/>
            <p:cNvSpPr txBox="1"/>
            <p:nvPr/>
          </p:nvSpPr>
          <p:spPr>
            <a:xfrm>
              <a:off x="1746869" y="1608429"/>
              <a:ext cx="429606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altLang="zh-CN" sz="4000" spc="400" dirty="0" smtClean="0">
                  <a:solidFill>
                    <a:schemeClr val="accent1"/>
                  </a:solidFill>
                  <a:latin typeface="Agency FB" panose="020B0503020202020204" pitchFamily="34" charset="0"/>
                  <a:ea typeface="微软雅黑" pitchFamily="34" charset="-122"/>
                </a:rPr>
                <a:t>01</a:t>
              </a:r>
              <a:endParaRPr lang="zh-CN" altLang="en-US" sz="4000" spc="400" dirty="0">
                <a:solidFill>
                  <a:schemeClr val="accent1"/>
                </a:solidFill>
                <a:latin typeface="Agency FB" panose="020B0503020202020204" pitchFamily="34" charset="0"/>
                <a:ea typeface="微软雅黑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176120" y="1215565"/>
            <a:ext cx="2523948" cy="5137844"/>
            <a:chOff x="3456295" y="1243484"/>
            <a:chExt cx="2523948" cy="5137844"/>
          </a:xfrm>
        </p:grpSpPr>
        <p:grpSp>
          <p:nvGrpSpPr>
            <p:cNvPr id="78" name="组合 77"/>
            <p:cNvGrpSpPr/>
            <p:nvPr/>
          </p:nvGrpSpPr>
          <p:grpSpPr>
            <a:xfrm>
              <a:off x="3456295" y="1243484"/>
              <a:ext cx="2523948" cy="5137844"/>
              <a:chOff x="699698" y="1340769"/>
              <a:chExt cx="2523948" cy="5137844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79" name="任意多边形 78"/>
              <p:cNvSpPr>
                <a:spLocks/>
              </p:cNvSpPr>
              <p:nvPr/>
            </p:nvSpPr>
            <p:spPr bwMode="auto">
              <a:xfrm rot="5400000">
                <a:off x="-607250" y="2647717"/>
                <a:ext cx="5137844" cy="2523948"/>
              </a:xfrm>
              <a:custGeom>
                <a:avLst/>
                <a:gdLst>
                  <a:gd name="connsiteX0" fmla="*/ 135606 w 5137844"/>
                  <a:gd name="connsiteY0" fmla="*/ 1261974 h 2523948"/>
                  <a:gd name="connsiteX1" fmla="*/ 162467 w 5137844"/>
                  <a:gd name="connsiteY1" fmla="*/ 1378906 h 2523948"/>
                  <a:gd name="connsiteX2" fmla="*/ 690261 w 5137844"/>
                  <a:gd name="connsiteY2" fmla="*/ 2293610 h 2523948"/>
                  <a:gd name="connsiteX3" fmla="*/ 893838 w 5137844"/>
                  <a:gd name="connsiteY3" fmla="*/ 2410541 h 2523948"/>
                  <a:gd name="connsiteX4" fmla="*/ 1084338 w 5137844"/>
                  <a:gd name="connsiteY4" fmla="*/ 2410541 h 2523948"/>
                  <a:gd name="connsiteX5" fmla="*/ 1934122 w 5137844"/>
                  <a:gd name="connsiteY5" fmla="*/ 2410541 h 2523948"/>
                  <a:gd name="connsiteX6" fmla="*/ 1949425 w 5137844"/>
                  <a:gd name="connsiteY6" fmla="*/ 2410541 h 2523948"/>
                  <a:gd name="connsiteX7" fmla="*/ 1956221 w 5137844"/>
                  <a:gd name="connsiteY7" fmla="*/ 2410541 h 2523948"/>
                  <a:gd name="connsiteX8" fmla="*/ 2124622 w 5137844"/>
                  <a:gd name="connsiteY8" fmla="*/ 2410541 h 2523948"/>
                  <a:gd name="connsiteX9" fmla="*/ 2139925 w 5137844"/>
                  <a:gd name="connsiteY9" fmla="*/ 2410541 h 2523948"/>
                  <a:gd name="connsiteX10" fmla="*/ 2146721 w 5137844"/>
                  <a:gd name="connsiteY10" fmla="*/ 2410541 h 2523948"/>
                  <a:gd name="connsiteX11" fmla="*/ 2989710 w 5137844"/>
                  <a:gd name="connsiteY11" fmla="*/ 2410541 h 2523948"/>
                  <a:gd name="connsiteX12" fmla="*/ 2996506 w 5137844"/>
                  <a:gd name="connsiteY12" fmla="*/ 2410541 h 2523948"/>
                  <a:gd name="connsiteX13" fmla="*/ 3011809 w 5137844"/>
                  <a:gd name="connsiteY13" fmla="*/ 2410541 h 2523948"/>
                  <a:gd name="connsiteX14" fmla="*/ 3180210 w 5137844"/>
                  <a:gd name="connsiteY14" fmla="*/ 2410541 h 2523948"/>
                  <a:gd name="connsiteX15" fmla="*/ 3187006 w 5137844"/>
                  <a:gd name="connsiteY15" fmla="*/ 2410541 h 2523948"/>
                  <a:gd name="connsiteX16" fmla="*/ 3202309 w 5137844"/>
                  <a:gd name="connsiteY16" fmla="*/ 2410541 h 2523948"/>
                  <a:gd name="connsiteX17" fmla="*/ 4052093 w 5137844"/>
                  <a:gd name="connsiteY17" fmla="*/ 2410541 h 2523948"/>
                  <a:gd name="connsiteX18" fmla="*/ 4242593 w 5137844"/>
                  <a:gd name="connsiteY18" fmla="*/ 2410541 h 2523948"/>
                  <a:gd name="connsiteX19" fmla="*/ 4446171 w 5137844"/>
                  <a:gd name="connsiteY19" fmla="*/ 2293610 h 2523948"/>
                  <a:gd name="connsiteX20" fmla="*/ 4973965 w 5137844"/>
                  <a:gd name="connsiteY20" fmla="*/ 1378906 h 2523948"/>
                  <a:gd name="connsiteX21" fmla="*/ 4973965 w 5137844"/>
                  <a:gd name="connsiteY21" fmla="*/ 1145043 h 2523948"/>
                  <a:gd name="connsiteX22" fmla="*/ 4446171 w 5137844"/>
                  <a:gd name="connsiteY22" fmla="*/ 230339 h 2523948"/>
                  <a:gd name="connsiteX23" fmla="*/ 4242593 w 5137844"/>
                  <a:gd name="connsiteY23" fmla="*/ 113407 h 2523948"/>
                  <a:gd name="connsiteX24" fmla="*/ 4133871 w 5137844"/>
                  <a:gd name="connsiteY24" fmla="*/ 113407 h 2523948"/>
                  <a:gd name="connsiteX25" fmla="*/ 4052093 w 5137844"/>
                  <a:gd name="connsiteY25" fmla="*/ 113407 h 2523948"/>
                  <a:gd name="connsiteX26" fmla="*/ 4050394 w 5137844"/>
                  <a:gd name="connsiteY26" fmla="*/ 113407 h 2523948"/>
                  <a:gd name="connsiteX27" fmla="*/ 4038503 w 5137844"/>
                  <a:gd name="connsiteY27" fmla="*/ 113407 h 2523948"/>
                  <a:gd name="connsiteX28" fmla="*/ 4030245 w 5137844"/>
                  <a:gd name="connsiteY28" fmla="*/ 113407 h 2523948"/>
                  <a:gd name="connsiteX29" fmla="*/ 4006226 w 5137844"/>
                  <a:gd name="connsiteY29" fmla="*/ 113407 h 2523948"/>
                  <a:gd name="connsiteX30" fmla="*/ 3943371 w 5137844"/>
                  <a:gd name="connsiteY30" fmla="*/ 113407 h 2523948"/>
                  <a:gd name="connsiteX31" fmla="*/ 3875656 w 5137844"/>
                  <a:gd name="connsiteY31" fmla="*/ 113407 h 2523948"/>
                  <a:gd name="connsiteX32" fmla="*/ 3839745 w 5137844"/>
                  <a:gd name="connsiteY32" fmla="*/ 113407 h 2523948"/>
                  <a:gd name="connsiteX33" fmla="*/ 3776065 w 5137844"/>
                  <a:gd name="connsiteY33" fmla="*/ 113407 h 2523948"/>
                  <a:gd name="connsiteX34" fmla="*/ 3685156 w 5137844"/>
                  <a:gd name="connsiteY34" fmla="*/ 113407 h 2523948"/>
                  <a:gd name="connsiteX35" fmla="*/ 3659911 w 5137844"/>
                  <a:gd name="connsiteY35" fmla="*/ 113407 h 2523948"/>
                  <a:gd name="connsiteX36" fmla="*/ 3585565 w 5137844"/>
                  <a:gd name="connsiteY36" fmla="*/ 113407 h 2523948"/>
                  <a:gd name="connsiteX37" fmla="*/ 3525919 w 5137844"/>
                  <a:gd name="connsiteY37" fmla="*/ 113407 h 2523948"/>
                  <a:gd name="connsiteX38" fmla="*/ 3469411 w 5137844"/>
                  <a:gd name="connsiteY38" fmla="*/ 113407 h 2523948"/>
                  <a:gd name="connsiteX39" fmla="*/ 3372816 w 5137844"/>
                  <a:gd name="connsiteY39" fmla="*/ 113407 h 2523948"/>
                  <a:gd name="connsiteX40" fmla="*/ 3335419 w 5137844"/>
                  <a:gd name="connsiteY40" fmla="*/ 113407 h 2523948"/>
                  <a:gd name="connsiteX41" fmla="*/ 3202309 w 5137844"/>
                  <a:gd name="connsiteY41" fmla="*/ 113407 h 2523948"/>
                  <a:gd name="connsiteX42" fmla="*/ 3200246 w 5137844"/>
                  <a:gd name="connsiteY42" fmla="*/ 113407 h 2523948"/>
                  <a:gd name="connsiteX43" fmla="*/ 3187006 w 5137844"/>
                  <a:gd name="connsiteY43" fmla="*/ 113407 h 2523948"/>
                  <a:gd name="connsiteX44" fmla="*/ 3185815 w 5137844"/>
                  <a:gd name="connsiteY44" fmla="*/ 113407 h 2523948"/>
                  <a:gd name="connsiteX45" fmla="*/ 3182316 w 5137844"/>
                  <a:gd name="connsiteY45" fmla="*/ 113407 h 2523948"/>
                  <a:gd name="connsiteX46" fmla="*/ 3180210 w 5137844"/>
                  <a:gd name="connsiteY46" fmla="*/ 113407 h 2523948"/>
                  <a:gd name="connsiteX47" fmla="*/ 3163716 w 5137844"/>
                  <a:gd name="connsiteY47" fmla="*/ 113407 h 2523948"/>
                  <a:gd name="connsiteX48" fmla="*/ 3146643 w 5137844"/>
                  <a:gd name="connsiteY48" fmla="*/ 113407 h 2523948"/>
                  <a:gd name="connsiteX49" fmla="*/ 3124544 w 5137844"/>
                  <a:gd name="connsiteY49" fmla="*/ 113407 h 2523948"/>
                  <a:gd name="connsiteX50" fmla="*/ 3070360 w 5137844"/>
                  <a:gd name="connsiteY50" fmla="*/ 113407 h 2523948"/>
                  <a:gd name="connsiteX51" fmla="*/ 3048262 w 5137844"/>
                  <a:gd name="connsiteY51" fmla="*/ 113407 h 2523948"/>
                  <a:gd name="connsiteX52" fmla="*/ 3014437 w 5137844"/>
                  <a:gd name="connsiteY52" fmla="*/ 113407 h 2523948"/>
                  <a:gd name="connsiteX53" fmla="*/ 3011809 w 5137844"/>
                  <a:gd name="connsiteY53" fmla="*/ 113407 h 2523948"/>
                  <a:gd name="connsiteX54" fmla="*/ 3009746 w 5137844"/>
                  <a:gd name="connsiteY54" fmla="*/ 113407 h 2523948"/>
                  <a:gd name="connsiteX55" fmla="*/ 2996506 w 5137844"/>
                  <a:gd name="connsiteY55" fmla="*/ 113407 h 2523948"/>
                  <a:gd name="connsiteX56" fmla="*/ 2995315 w 5137844"/>
                  <a:gd name="connsiteY56" fmla="*/ 113407 h 2523948"/>
                  <a:gd name="connsiteX57" fmla="*/ 2992338 w 5137844"/>
                  <a:gd name="connsiteY57" fmla="*/ 113407 h 2523948"/>
                  <a:gd name="connsiteX58" fmla="*/ 2989710 w 5137844"/>
                  <a:gd name="connsiteY58" fmla="*/ 113407 h 2523948"/>
                  <a:gd name="connsiteX59" fmla="*/ 2987648 w 5137844"/>
                  <a:gd name="connsiteY59" fmla="*/ 113407 h 2523948"/>
                  <a:gd name="connsiteX60" fmla="*/ 2973216 w 5137844"/>
                  <a:gd name="connsiteY60" fmla="*/ 113407 h 2523948"/>
                  <a:gd name="connsiteX61" fmla="*/ 2956143 w 5137844"/>
                  <a:gd name="connsiteY61" fmla="*/ 113407 h 2523948"/>
                  <a:gd name="connsiteX62" fmla="*/ 2944597 w 5137844"/>
                  <a:gd name="connsiteY62" fmla="*/ 113407 h 2523948"/>
                  <a:gd name="connsiteX63" fmla="*/ 2934044 w 5137844"/>
                  <a:gd name="connsiteY63" fmla="*/ 113407 h 2523948"/>
                  <a:gd name="connsiteX64" fmla="*/ 2922498 w 5137844"/>
                  <a:gd name="connsiteY64" fmla="*/ 113407 h 2523948"/>
                  <a:gd name="connsiteX65" fmla="*/ 2879860 w 5137844"/>
                  <a:gd name="connsiteY65" fmla="*/ 113407 h 2523948"/>
                  <a:gd name="connsiteX66" fmla="*/ 2859294 w 5137844"/>
                  <a:gd name="connsiteY66" fmla="*/ 113407 h 2523948"/>
                  <a:gd name="connsiteX67" fmla="*/ 2857762 w 5137844"/>
                  <a:gd name="connsiteY67" fmla="*/ 113407 h 2523948"/>
                  <a:gd name="connsiteX68" fmla="*/ 2837195 w 5137844"/>
                  <a:gd name="connsiteY68" fmla="*/ 113407 h 2523948"/>
                  <a:gd name="connsiteX69" fmla="*/ 2823937 w 5137844"/>
                  <a:gd name="connsiteY69" fmla="*/ 113407 h 2523948"/>
                  <a:gd name="connsiteX70" fmla="*/ 2801838 w 5137844"/>
                  <a:gd name="connsiteY70" fmla="*/ 113407 h 2523948"/>
                  <a:gd name="connsiteX71" fmla="*/ 2756982 w 5137844"/>
                  <a:gd name="connsiteY71" fmla="*/ 113407 h 2523948"/>
                  <a:gd name="connsiteX72" fmla="*/ 2754097 w 5137844"/>
                  <a:gd name="connsiteY72" fmla="*/ 113407 h 2523948"/>
                  <a:gd name="connsiteX73" fmla="*/ 2734884 w 5137844"/>
                  <a:gd name="connsiteY73" fmla="*/ 113407 h 2523948"/>
                  <a:gd name="connsiteX74" fmla="*/ 2731998 w 5137844"/>
                  <a:gd name="connsiteY74" fmla="*/ 113407 h 2523948"/>
                  <a:gd name="connsiteX75" fmla="*/ 2668794 w 5137844"/>
                  <a:gd name="connsiteY75" fmla="*/ 113407 h 2523948"/>
                  <a:gd name="connsiteX76" fmla="*/ 2646695 w 5137844"/>
                  <a:gd name="connsiteY76" fmla="*/ 113407 h 2523948"/>
                  <a:gd name="connsiteX77" fmla="*/ 2636115 w 5137844"/>
                  <a:gd name="connsiteY77" fmla="*/ 113407 h 2523948"/>
                  <a:gd name="connsiteX78" fmla="*/ 2614017 w 5137844"/>
                  <a:gd name="connsiteY78" fmla="*/ 113407 h 2523948"/>
                  <a:gd name="connsiteX79" fmla="*/ 2566482 w 5137844"/>
                  <a:gd name="connsiteY79" fmla="*/ 113407 h 2523948"/>
                  <a:gd name="connsiteX80" fmla="*/ 2544384 w 5137844"/>
                  <a:gd name="connsiteY80" fmla="*/ 113407 h 2523948"/>
                  <a:gd name="connsiteX81" fmla="*/ 2495147 w 5137844"/>
                  <a:gd name="connsiteY81" fmla="*/ 113407 h 2523948"/>
                  <a:gd name="connsiteX82" fmla="*/ 2473049 w 5137844"/>
                  <a:gd name="connsiteY82" fmla="*/ 113407 h 2523948"/>
                  <a:gd name="connsiteX83" fmla="*/ 2445615 w 5137844"/>
                  <a:gd name="connsiteY83" fmla="*/ 113407 h 2523948"/>
                  <a:gd name="connsiteX84" fmla="*/ 2423517 w 5137844"/>
                  <a:gd name="connsiteY84" fmla="*/ 113407 h 2523948"/>
                  <a:gd name="connsiteX85" fmla="*/ 2332532 w 5137844"/>
                  <a:gd name="connsiteY85" fmla="*/ 113407 h 2523948"/>
                  <a:gd name="connsiteX86" fmla="*/ 2310433 w 5137844"/>
                  <a:gd name="connsiteY86" fmla="*/ 113407 h 2523948"/>
                  <a:gd name="connsiteX87" fmla="*/ 2304647 w 5137844"/>
                  <a:gd name="connsiteY87" fmla="*/ 113407 h 2523948"/>
                  <a:gd name="connsiteX88" fmla="*/ 2282549 w 5137844"/>
                  <a:gd name="connsiteY88" fmla="*/ 113407 h 2523948"/>
                  <a:gd name="connsiteX89" fmla="*/ 2146721 w 5137844"/>
                  <a:gd name="connsiteY89" fmla="*/ 113407 h 2523948"/>
                  <a:gd name="connsiteX90" fmla="*/ 2142032 w 5137844"/>
                  <a:gd name="connsiteY90" fmla="*/ 113407 h 2523948"/>
                  <a:gd name="connsiteX91" fmla="*/ 2139925 w 5137844"/>
                  <a:gd name="connsiteY91" fmla="*/ 113407 h 2523948"/>
                  <a:gd name="connsiteX92" fmla="*/ 2137864 w 5137844"/>
                  <a:gd name="connsiteY92" fmla="*/ 113407 h 2523948"/>
                  <a:gd name="connsiteX93" fmla="*/ 2124622 w 5137844"/>
                  <a:gd name="connsiteY93" fmla="*/ 113407 h 2523948"/>
                  <a:gd name="connsiteX94" fmla="*/ 2123432 w 5137844"/>
                  <a:gd name="connsiteY94" fmla="*/ 113407 h 2523948"/>
                  <a:gd name="connsiteX95" fmla="*/ 2119933 w 5137844"/>
                  <a:gd name="connsiteY95" fmla="*/ 113407 h 2523948"/>
                  <a:gd name="connsiteX96" fmla="*/ 2097049 w 5137844"/>
                  <a:gd name="connsiteY96" fmla="*/ 113407 h 2523948"/>
                  <a:gd name="connsiteX97" fmla="*/ 1981658 w 5137844"/>
                  <a:gd name="connsiteY97" fmla="*/ 113407 h 2523948"/>
                  <a:gd name="connsiteX98" fmla="*/ 1956221 w 5137844"/>
                  <a:gd name="connsiteY98" fmla="*/ 113407 h 2523948"/>
                  <a:gd name="connsiteX99" fmla="*/ 1949425 w 5137844"/>
                  <a:gd name="connsiteY99" fmla="*/ 113407 h 2523948"/>
                  <a:gd name="connsiteX100" fmla="*/ 1947364 w 5137844"/>
                  <a:gd name="connsiteY100" fmla="*/ 113407 h 2523948"/>
                  <a:gd name="connsiteX101" fmla="*/ 1934122 w 5137844"/>
                  <a:gd name="connsiteY101" fmla="*/ 113407 h 2523948"/>
                  <a:gd name="connsiteX102" fmla="*/ 1932932 w 5137844"/>
                  <a:gd name="connsiteY102" fmla="*/ 113407 h 2523948"/>
                  <a:gd name="connsiteX103" fmla="*/ 1906549 w 5137844"/>
                  <a:gd name="connsiteY103" fmla="*/ 113407 h 2523948"/>
                  <a:gd name="connsiteX104" fmla="*/ 1882214 w 5137844"/>
                  <a:gd name="connsiteY104" fmla="*/ 113407 h 2523948"/>
                  <a:gd name="connsiteX105" fmla="*/ 1861030 w 5137844"/>
                  <a:gd name="connsiteY105" fmla="*/ 113407 h 2523948"/>
                  <a:gd name="connsiteX106" fmla="*/ 1791158 w 5137844"/>
                  <a:gd name="connsiteY106" fmla="*/ 113407 h 2523948"/>
                  <a:gd name="connsiteX107" fmla="*/ 1747978 w 5137844"/>
                  <a:gd name="connsiteY107" fmla="*/ 113407 h 2523948"/>
                  <a:gd name="connsiteX108" fmla="*/ 1691714 w 5137844"/>
                  <a:gd name="connsiteY108" fmla="*/ 113407 h 2523948"/>
                  <a:gd name="connsiteX109" fmla="*/ 1573733 w 5137844"/>
                  <a:gd name="connsiteY109" fmla="*/ 113407 h 2523948"/>
                  <a:gd name="connsiteX110" fmla="*/ 1557478 w 5137844"/>
                  <a:gd name="connsiteY110" fmla="*/ 113407 h 2523948"/>
                  <a:gd name="connsiteX111" fmla="*/ 1383233 w 5137844"/>
                  <a:gd name="connsiteY111" fmla="*/ 113407 h 2523948"/>
                  <a:gd name="connsiteX112" fmla="*/ 1354259 w 5137844"/>
                  <a:gd name="connsiteY112" fmla="*/ 113407 h 2523948"/>
                  <a:gd name="connsiteX113" fmla="*/ 1163759 w 5137844"/>
                  <a:gd name="connsiteY113" fmla="*/ 113407 h 2523948"/>
                  <a:gd name="connsiteX114" fmla="*/ 1084338 w 5137844"/>
                  <a:gd name="connsiteY114" fmla="*/ 113407 h 2523948"/>
                  <a:gd name="connsiteX115" fmla="*/ 893838 w 5137844"/>
                  <a:gd name="connsiteY115" fmla="*/ 113407 h 2523948"/>
                  <a:gd name="connsiteX116" fmla="*/ 690261 w 5137844"/>
                  <a:gd name="connsiteY116" fmla="*/ 230339 h 2523948"/>
                  <a:gd name="connsiteX117" fmla="*/ 162467 w 5137844"/>
                  <a:gd name="connsiteY117" fmla="*/ 1145043 h 2523948"/>
                  <a:gd name="connsiteX118" fmla="*/ 135606 w 5137844"/>
                  <a:gd name="connsiteY118" fmla="*/ 1261974 h 2523948"/>
                  <a:gd name="connsiteX119" fmla="*/ 0 w 5137844"/>
                  <a:gd name="connsiteY119" fmla="*/ 1261974 h 2523948"/>
                  <a:gd name="connsiteX120" fmla="*/ 29513 w 5137844"/>
                  <a:gd name="connsiteY120" fmla="*/ 1133497 h 2523948"/>
                  <a:gd name="connsiteX121" fmla="*/ 609420 w 5137844"/>
                  <a:gd name="connsiteY121" fmla="*/ 128477 h 2523948"/>
                  <a:gd name="connsiteX122" fmla="*/ 833098 w 5137844"/>
                  <a:gd name="connsiteY122" fmla="*/ 0 h 2523948"/>
                  <a:gd name="connsiteX123" fmla="*/ 1974790 w 5137844"/>
                  <a:gd name="connsiteY123" fmla="*/ 0 h 2523948"/>
                  <a:gd name="connsiteX124" fmla="*/ 1976098 w 5137844"/>
                  <a:gd name="connsiteY124" fmla="*/ 0 h 2523948"/>
                  <a:gd name="connsiteX125" fmla="*/ 1990647 w 5137844"/>
                  <a:gd name="connsiteY125" fmla="*/ 0 h 2523948"/>
                  <a:gd name="connsiteX126" fmla="*/ 1992912 w 5137844"/>
                  <a:gd name="connsiteY126" fmla="*/ 0 h 2523948"/>
                  <a:gd name="connsiteX127" fmla="*/ 2000379 w 5137844"/>
                  <a:gd name="connsiteY127" fmla="*/ 0 h 2523948"/>
                  <a:gd name="connsiteX128" fmla="*/ 2180255 w 5137844"/>
                  <a:gd name="connsiteY128" fmla="*/ 0 h 2523948"/>
                  <a:gd name="connsiteX129" fmla="*/ 2204536 w 5137844"/>
                  <a:gd name="connsiteY129" fmla="*/ 0 h 2523948"/>
                  <a:gd name="connsiteX130" fmla="*/ 2358928 w 5137844"/>
                  <a:gd name="connsiteY130" fmla="*/ 0 h 2523948"/>
                  <a:gd name="connsiteX131" fmla="*/ 2383208 w 5137844"/>
                  <a:gd name="connsiteY131" fmla="*/ 0 h 2523948"/>
                  <a:gd name="connsiteX132" fmla="*/ 2513815 w 5137844"/>
                  <a:gd name="connsiteY132" fmla="*/ 0 h 2523948"/>
                  <a:gd name="connsiteX133" fmla="*/ 2538095 w 5137844"/>
                  <a:gd name="connsiteY133" fmla="*/ 0 h 2523948"/>
                  <a:gd name="connsiteX134" fmla="*/ 2646616 w 5137844"/>
                  <a:gd name="connsiteY134" fmla="*/ 0 h 2523948"/>
                  <a:gd name="connsiteX135" fmla="*/ 2670896 w 5137844"/>
                  <a:gd name="connsiteY135" fmla="*/ 0 h 2523948"/>
                  <a:gd name="connsiteX136" fmla="*/ 2759029 w 5137844"/>
                  <a:gd name="connsiteY136" fmla="*/ 0 h 2523948"/>
                  <a:gd name="connsiteX137" fmla="*/ 2783310 w 5137844"/>
                  <a:gd name="connsiteY137" fmla="*/ 0 h 2523948"/>
                  <a:gd name="connsiteX138" fmla="*/ 2852754 w 5137844"/>
                  <a:gd name="connsiteY138" fmla="*/ 0 h 2523948"/>
                  <a:gd name="connsiteX139" fmla="*/ 2877035 w 5137844"/>
                  <a:gd name="connsiteY139" fmla="*/ 0 h 2523948"/>
                  <a:gd name="connsiteX140" fmla="*/ 2929490 w 5137844"/>
                  <a:gd name="connsiteY140" fmla="*/ 0 h 2523948"/>
                  <a:gd name="connsiteX141" fmla="*/ 2953771 w 5137844"/>
                  <a:gd name="connsiteY141" fmla="*/ 0 h 2523948"/>
                  <a:gd name="connsiteX142" fmla="*/ 2990936 w 5137844"/>
                  <a:gd name="connsiteY142" fmla="*/ 0 h 2523948"/>
                  <a:gd name="connsiteX143" fmla="*/ 3015216 w 5137844"/>
                  <a:gd name="connsiteY143" fmla="*/ 0 h 2523948"/>
                  <a:gd name="connsiteX144" fmla="*/ 3074750 w 5137844"/>
                  <a:gd name="connsiteY144" fmla="*/ 0 h 2523948"/>
                  <a:gd name="connsiteX145" fmla="*/ 3099031 w 5137844"/>
                  <a:gd name="connsiteY145" fmla="*/ 0 h 2523948"/>
                  <a:gd name="connsiteX146" fmla="*/ 3117790 w 5137844"/>
                  <a:gd name="connsiteY146" fmla="*/ 0 h 2523948"/>
                  <a:gd name="connsiteX147" fmla="*/ 3135912 w 5137844"/>
                  <a:gd name="connsiteY147" fmla="*/ 0 h 2523948"/>
                  <a:gd name="connsiteX148" fmla="*/ 3142071 w 5137844"/>
                  <a:gd name="connsiteY148" fmla="*/ 0 h 2523948"/>
                  <a:gd name="connsiteX149" fmla="*/ 3143379 w 5137844"/>
                  <a:gd name="connsiteY149" fmla="*/ 0 h 2523948"/>
                  <a:gd name="connsiteX150" fmla="*/ 3157927 w 5137844"/>
                  <a:gd name="connsiteY150" fmla="*/ 0 h 2523948"/>
                  <a:gd name="connsiteX151" fmla="*/ 3160193 w 5137844"/>
                  <a:gd name="connsiteY151" fmla="*/ 0 h 2523948"/>
                  <a:gd name="connsiteX152" fmla="*/ 3347536 w 5137844"/>
                  <a:gd name="connsiteY152" fmla="*/ 0 h 2523948"/>
                  <a:gd name="connsiteX153" fmla="*/ 4303193 w 5137844"/>
                  <a:gd name="connsiteY153" fmla="*/ 0 h 2523948"/>
                  <a:gd name="connsiteX154" fmla="*/ 4526872 w 5137844"/>
                  <a:gd name="connsiteY154" fmla="*/ 128477 h 2523948"/>
                  <a:gd name="connsiteX155" fmla="*/ 5106779 w 5137844"/>
                  <a:gd name="connsiteY155" fmla="*/ 1133497 h 2523948"/>
                  <a:gd name="connsiteX156" fmla="*/ 5106779 w 5137844"/>
                  <a:gd name="connsiteY156" fmla="*/ 1390451 h 2523948"/>
                  <a:gd name="connsiteX157" fmla="*/ 4526872 w 5137844"/>
                  <a:gd name="connsiteY157" fmla="*/ 2395471 h 2523948"/>
                  <a:gd name="connsiteX158" fmla="*/ 4303193 w 5137844"/>
                  <a:gd name="connsiteY158" fmla="*/ 2523948 h 2523948"/>
                  <a:gd name="connsiteX159" fmla="*/ 3160193 w 5137844"/>
                  <a:gd name="connsiteY159" fmla="*/ 2523948 h 2523948"/>
                  <a:gd name="connsiteX160" fmla="*/ 3143379 w 5137844"/>
                  <a:gd name="connsiteY160" fmla="*/ 2523948 h 2523948"/>
                  <a:gd name="connsiteX161" fmla="*/ 3135912 w 5137844"/>
                  <a:gd name="connsiteY161" fmla="*/ 2523948 h 2523948"/>
                  <a:gd name="connsiteX162" fmla="*/ 2000379 w 5137844"/>
                  <a:gd name="connsiteY162" fmla="*/ 2523948 h 2523948"/>
                  <a:gd name="connsiteX163" fmla="*/ 1992912 w 5137844"/>
                  <a:gd name="connsiteY163" fmla="*/ 2523948 h 2523948"/>
                  <a:gd name="connsiteX164" fmla="*/ 1976098 w 5137844"/>
                  <a:gd name="connsiteY164" fmla="*/ 2523948 h 2523948"/>
                  <a:gd name="connsiteX165" fmla="*/ 833098 w 5137844"/>
                  <a:gd name="connsiteY165" fmla="*/ 2523948 h 2523948"/>
                  <a:gd name="connsiteX166" fmla="*/ 609420 w 5137844"/>
                  <a:gd name="connsiteY166" fmla="*/ 2395471 h 2523948"/>
                  <a:gd name="connsiteX167" fmla="*/ 29513 w 5137844"/>
                  <a:gd name="connsiteY167" fmla="*/ 1390451 h 2523948"/>
                  <a:gd name="connsiteX168" fmla="*/ 0 w 5137844"/>
                  <a:gd name="connsiteY168" fmla="*/ 1261974 h 2523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5137844" h="2523948">
                    <a:moveTo>
                      <a:pt x="135606" y="1261974"/>
                    </a:moveTo>
                    <a:cubicBezTo>
                      <a:pt x="135606" y="1304409"/>
                      <a:pt x="144559" y="1346843"/>
                      <a:pt x="162467" y="1378906"/>
                    </a:cubicBezTo>
                    <a:cubicBezTo>
                      <a:pt x="162467" y="1378906"/>
                      <a:pt x="162467" y="1378906"/>
                      <a:pt x="690261" y="2293610"/>
                    </a:cubicBezTo>
                    <a:cubicBezTo>
                      <a:pt x="727960" y="2357733"/>
                      <a:pt x="820324" y="2410541"/>
                      <a:pt x="893838" y="2410541"/>
                    </a:cubicBezTo>
                    <a:lnTo>
                      <a:pt x="1084338" y="2410541"/>
                    </a:lnTo>
                    <a:lnTo>
                      <a:pt x="1934122" y="2410541"/>
                    </a:lnTo>
                    <a:lnTo>
                      <a:pt x="1949425" y="2410541"/>
                    </a:lnTo>
                    <a:lnTo>
                      <a:pt x="1956221" y="2410541"/>
                    </a:lnTo>
                    <a:lnTo>
                      <a:pt x="2124622" y="2410541"/>
                    </a:lnTo>
                    <a:lnTo>
                      <a:pt x="2139925" y="2410541"/>
                    </a:lnTo>
                    <a:lnTo>
                      <a:pt x="2146721" y="2410541"/>
                    </a:lnTo>
                    <a:lnTo>
                      <a:pt x="2989710" y="2410541"/>
                    </a:lnTo>
                    <a:lnTo>
                      <a:pt x="2996506" y="2410541"/>
                    </a:lnTo>
                    <a:lnTo>
                      <a:pt x="3011809" y="2410541"/>
                    </a:lnTo>
                    <a:lnTo>
                      <a:pt x="3180210" y="2410541"/>
                    </a:lnTo>
                    <a:lnTo>
                      <a:pt x="3187006" y="2410541"/>
                    </a:lnTo>
                    <a:lnTo>
                      <a:pt x="3202309" y="2410541"/>
                    </a:lnTo>
                    <a:lnTo>
                      <a:pt x="4052093" y="2410541"/>
                    </a:lnTo>
                    <a:lnTo>
                      <a:pt x="4242593" y="2410541"/>
                    </a:lnTo>
                    <a:cubicBezTo>
                      <a:pt x="4317992" y="2410541"/>
                      <a:pt x="4408471" y="2357733"/>
                      <a:pt x="4446171" y="2293610"/>
                    </a:cubicBezTo>
                    <a:cubicBezTo>
                      <a:pt x="4446171" y="2293610"/>
                      <a:pt x="4446171" y="2293610"/>
                      <a:pt x="4973965" y="1378906"/>
                    </a:cubicBezTo>
                    <a:cubicBezTo>
                      <a:pt x="5011664" y="1314782"/>
                      <a:pt x="5011664" y="1209166"/>
                      <a:pt x="4973965" y="1145043"/>
                    </a:cubicBezTo>
                    <a:cubicBezTo>
                      <a:pt x="4973965" y="1145043"/>
                      <a:pt x="4973965" y="1145043"/>
                      <a:pt x="4446171" y="230339"/>
                    </a:cubicBezTo>
                    <a:cubicBezTo>
                      <a:pt x="4408471" y="166215"/>
                      <a:pt x="4317992" y="113407"/>
                      <a:pt x="4242593" y="113407"/>
                    </a:cubicBezTo>
                    <a:cubicBezTo>
                      <a:pt x="4242593" y="113407"/>
                      <a:pt x="4242593" y="113407"/>
                      <a:pt x="4133871" y="113407"/>
                    </a:cubicBezTo>
                    <a:lnTo>
                      <a:pt x="4052093" y="113407"/>
                    </a:lnTo>
                    <a:lnTo>
                      <a:pt x="4050394" y="113407"/>
                    </a:lnTo>
                    <a:lnTo>
                      <a:pt x="4038503" y="113407"/>
                    </a:lnTo>
                    <a:lnTo>
                      <a:pt x="4030245" y="113407"/>
                    </a:lnTo>
                    <a:lnTo>
                      <a:pt x="4006226" y="113407"/>
                    </a:lnTo>
                    <a:lnTo>
                      <a:pt x="3943371" y="113407"/>
                    </a:lnTo>
                    <a:lnTo>
                      <a:pt x="3875656" y="113407"/>
                    </a:lnTo>
                    <a:lnTo>
                      <a:pt x="3839745" y="113407"/>
                    </a:lnTo>
                    <a:lnTo>
                      <a:pt x="3776065" y="113407"/>
                    </a:lnTo>
                    <a:lnTo>
                      <a:pt x="3685156" y="113407"/>
                    </a:lnTo>
                    <a:lnTo>
                      <a:pt x="3659911" y="113407"/>
                    </a:lnTo>
                    <a:lnTo>
                      <a:pt x="3585565" y="113407"/>
                    </a:lnTo>
                    <a:lnTo>
                      <a:pt x="3525919" y="113407"/>
                    </a:lnTo>
                    <a:lnTo>
                      <a:pt x="3469411" y="113407"/>
                    </a:lnTo>
                    <a:lnTo>
                      <a:pt x="3372816" y="113407"/>
                    </a:lnTo>
                    <a:lnTo>
                      <a:pt x="3335419" y="113407"/>
                    </a:lnTo>
                    <a:lnTo>
                      <a:pt x="3202309" y="113407"/>
                    </a:lnTo>
                    <a:lnTo>
                      <a:pt x="3200246" y="113407"/>
                    </a:lnTo>
                    <a:lnTo>
                      <a:pt x="3187006" y="113407"/>
                    </a:lnTo>
                    <a:lnTo>
                      <a:pt x="3185815" y="113407"/>
                    </a:lnTo>
                    <a:lnTo>
                      <a:pt x="3182316" y="113407"/>
                    </a:lnTo>
                    <a:lnTo>
                      <a:pt x="3180210" y="113407"/>
                    </a:lnTo>
                    <a:cubicBezTo>
                      <a:pt x="3180210" y="113407"/>
                      <a:pt x="3180210" y="113407"/>
                      <a:pt x="3163716" y="113407"/>
                    </a:cubicBezTo>
                    <a:lnTo>
                      <a:pt x="3146643" y="113407"/>
                    </a:lnTo>
                    <a:lnTo>
                      <a:pt x="3124544" y="113407"/>
                    </a:lnTo>
                    <a:lnTo>
                      <a:pt x="3070360" y="113407"/>
                    </a:lnTo>
                    <a:lnTo>
                      <a:pt x="3048262" y="113407"/>
                    </a:lnTo>
                    <a:lnTo>
                      <a:pt x="3014437" y="113407"/>
                    </a:lnTo>
                    <a:lnTo>
                      <a:pt x="3011809" y="113407"/>
                    </a:lnTo>
                    <a:lnTo>
                      <a:pt x="3009746" y="113407"/>
                    </a:lnTo>
                    <a:lnTo>
                      <a:pt x="2996506" y="113407"/>
                    </a:lnTo>
                    <a:lnTo>
                      <a:pt x="2995315" y="113407"/>
                    </a:lnTo>
                    <a:lnTo>
                      <a:pt x="2992338" y="113407"/>
                    </a:lnTo>
                    <a:lnTo>
                      <a:pt x="2989710" y="113407"/>
                    </a:lnTo>
                    <a:lnTo>
                      <a:pt x="2987648" y="113407"/>
                    </a:lnTo>
                    <a:lnTo>
                      <a:pt x="2973216" y="113407"/>
                    </a:lnTo>
                    <a:lnTo>
                      <a:pt x="2956143" y="113407"/>
                    </a:lnTo>
                    <a:lnTo>
                      <a:pt x="2944597" y="113407"/>
                    </a:lnTo>
                    <a:lnTo>
                      <a:pt x="2934044" y="113407"/>
                    </a:lnTo>
                    <a:lnTo>
                      <a:pt x="2922498" y="113407"/>
                    </a:lnTo>
                    <a:lnTo>
                      <a:pt x="2879860" y="113407"/>
                    </a:lnTo>
                    <a:lnTo>
                      <a:pt x="2859294" y="113407"/>
                    </a:lnTo>
                    <a:lnTo>
                      <a:pt x="2857762" y="113407"/>
                    </a:lnTo>
                    <a:lnTo>
                      <a:pt x="2837195" y="113407"/>
                    </a:lnTo>
                    <a:lnTo>
                      <a:pt x="2823937" y="113407"/>
                    </a:lnTo>
                    <a:lnTo>
                      <a:pt x="2801838" y="113407"/>
                    </a:lnTo>
                    <a:lnTo>
                      <a:pt x="2756982" y="113407"/>
                    </a:lnTo>
                    <a:lnTo>
                      <a:pt x="2754097" y="113407"/>
                    </a:lnTo>
                    <a:lnTo>
                      <a:pt x="2734884" y="113407"/>
                    </a:lnTo>
                    <a:lnTo>
                      <a:pt x="2731998" y="113407"/>
                    </a:lnTo>
                    <a:lnTo>
                      <a:pt x="2668794" y="113407"/>
                    </a:lnTo>
                    <a:lnTo>
                      <a:pt x="2646695" y="113407"/>
                    </a:lnTo>
                    <a:lnTo>
                      <a:pt x="2636115" y="113407"/>
                    </a:lnTo>
                    <a:lnTo>
                      <a:pt x="2614017" y="113407"/>
                    </a:lnTo>
                    <a:lnTo>
                      <a:pt x="2566482" y="113407"/>
                    </a:lnTo>
                    <a:lnTo>
                      <a:pt x="2544384" y="113407"/>
                    </a:lnTo>
                    <a:lnTo>
                      <a:pt x="2495147" y="113407"/>
                    </a:lnTo>
                    <a:lnTo>
                      <a:pt x="2473049" y="113407"/>
                    </a:lnTo>
                    <a:lnTo>
                      <a:pt x="2445615" y="113407"/>
                    </a:lnTo>
                    <a:lnTo>
                      <a:pt x="2423517" y="113407"/>
                    </a:lnTo>
                    <a:lnTo>
                      <a:pt x="2332532" y="113407"/>
                    </a:lnTo>
                    <a:lnTo>
                      <a:pt x="2310433" y="113407"/>
                    </a:lnTo>
                    <a:lnTo>
                      <a:pt x="2304647" y="113407"/>
                    </a:lnTo>
                    <a:lnTo>
                      <a:pt x="2282549" y="113407"/>
                    </a:lnTo>
                    <a:lnTo>
                      <a:pt x="2146721" y="113407"/>
                    </a:lnTo>
                    <a:lnTo>
                      <a:pt x="2142032" y="113407"/>
                    </a:lnTo>
                    <a:lnTo>
                      <a:pt x="2139925" y="113407"/>
                    </a:lnTo>
                    <a:lnTo>
                      <a:pt x="2137864" y="113407"/>
                    </a:lnTo>
                    <a:lnTo>
                      <a:pt x="2124622" y="113407"/>
                    </a:lnTo>
                    <a:lnTo>
                      <a:pt x="2123432" y="113407"/>
                    </a:lnTo>
                    <a:lnTo>
                      <a:pt x="2119933" y="113407"/>
                    </a:lnTo>
                    <a:lnTo>
                      <a:pt x="2097049" y="113407"/>
                    </a:lnTo>
                    <a:cubicBezTo>
                      <a:pt x="2073661" y="113407"/>
                      <a:pt x="2037517" y="113407"/>
                      <a:pt x="1981658" y="113407"/>
                    </a:cubicBezTo>
                    <a:lnTo>
                      <a:pt x="1956221" y="113407"/>
                    </a:lnTo>
                    <a:lnTo>
                      <a:pt x="1949425" y="113407"/>
                    </a:lnTo>
                    <a:lnTo>
                      <a:pt x="1947364" y="113407"/>
                    </a:lnTo>
                    <a:lnTo>
                      <a:pt x="1934122" y="113407"/>
                    </a:lnTo>
                    <a:lnTo>
                      <a:pt x="1932932" y="113407"/>
                    </a:lnTo>
                    <a:lnTo>
                      <a:pt x="1906549" y="113407"/>
                    </a:lnTo>
                    <a:lnTo>
                      <a:pt x="1882214" y="113407"/>
                    </a:lnTo>
                    <a:lnTo>
                      <a:pt x="1861030" y="113407"/>
                    </a:lnTo>
                    <a:lnTo>
                      <a:pt x="1791158" y="113407"/>
                    </a:lnTo>
                    <a:lnTo>
                      <a:pt x="1747978" y="113407"/>
                    </a:lnTo>
                    <a:lnTo>
                      <a:pt x="1691714" y="113407"/>
                    </a:lnTo>
                    <a:lnTo>
                      <a:pt x="1573733" y="113407"/>
                    </a:lnTo>
                    <a:lnTo>
                      <a:pt x="1557478" y="113407"/>
                    </a:lnTo>
                    <a:lnTo>
                      <a:pt x="1383233" y="113407"/>
                    </a:lnTo>
                    <a:lnTo>
                      <a:pt x="1354259" y="113407"/>
                    </a:lnTo>
                    <a:lnTo>
                      <a:pt x="1163759" y="113407"/>
                    </a:lnTo>
                    <a:lnTo>
                      <a:pt x="1084338" y="113407"/>
                    </a:lnTo>
                    <a:lnTo>
                      <a:pt x="893838" y="113407"/>
                    </a:lnTo>
                    <a:cubicBezTo>
                      <a:pt x="820324" y="113407"/>
                      <a:pt x="727960" y="166215"/>
                      <a:pt x="690261" y="230339"/>
                    </a:cubicBezTo>
                    <a:cubicBezTo>
                      <a:pt x="690261" y="230339"/>
                      <a:pt x="690261" y="230339"/>
                      <a:pt x="162467" y="1145043"/>
                    </a:cubicBezTo>
                    <a:cubicBezTo>
                      <a:pt x="144559" y="1177105"/>
                      <a:pt x="135606" y="1219539"/>
                      <a:pt x="135606" y="1261974"/>
                    </a:cubicBezTo>
                    <a:close/>
                    <a:moveTo>
                      <a:pt x="0" y="1261974"/>
                    </a:moveTo>
                    <a:cubicBezTo>
                      <a:pt x="0" y="1215349"/>
                      <a:pt x="9837" y="1168725"/>
                      <a:pt x="29513" y="1133497"/>
                    </a:cubicBezTo>
                    <a:cubicBezTo>
                      <a:pt x="609420" y="128477"/>
                      <a:pt x="609420" y="128477"/>
                      <a:pt x="609420" y="128477"/>
                    </a:cubicBezTo>
                    <a:cubicBezTo>
                      <a:pt x="650842" y="58022"/>
                      <a:pt x="752325" y="0"/>
                      <a:pt x="833098" y="0"/>
                    </a:cubicBezTo>
                    <a:cubicBezTo>
                      <a:pt x="1702959" y="0"/>
                      <a:pt x="1920424" y="0"/>
                      <a:pt x="1974790" y="0"/>
                    </a:cubicBezTo>
                    <a:lnTo>
                      <a:pt x="1976098" y="0"/>
                    </a:lnTo>
                    <a:lnTo>
                      <a:pt x="1990647" y="0"/>
                    </a:lnTo>
                    <a:lnTo>
                      <a:pt x="1992912" y="0"/>
                    </a:lnTo>
                    <a:lnTo>
                      <a:pt x="2000379" y="0"/>
                    </a:lnTo>
                    <a:lnTo>
                      <a:pt x="2180255" y="0"/>
                    </a:lnTo>
                    <a:lnTo>
                      <a:pt x="2204536" y="0"/>
                    </a:lnTo>
                    <a:lnTo>
                      <a:pt x="2358928" y="0"/>
                    </a:lnTo>
                    <a:lnTo>
                      <a:pt x="2383208" y="0"/>
                    </a:lnTo>
                    <a:lnTo>
                      <a:pt x="2513815" y="0"/>
                    </a:lnTo>
                    <a:lnTo>
                      <a:pt x="2538095" y="0"/>
                    </a:lnTo>
                    <a:lnTo>
                      <a:pt x="2646616" y="0"/>
                    </a:lnTo>
                    <a:lnTo>
                      <a:pt x="2670896" y="0"/>
                    </a:lnTo>
                    <a:lnTo>
                      <a:pt x="2759029" y="0"/>
                    </a:lnTo>
                    <a:lnTo>
                      <a:pt x="2783310" y="0"/>
                    </a:lnTo>
                    <a:lnTo>
                      <a:pt x="2852754" y="0"/>
                    </a:lnTo>
                    <a:lnTo>
                      <a:pt x="2877035" y="0"/>
                    </a:lnTo>
                    <a:lnTo>
                      <a:pt x="2929490" y="0"/>
                    </a:lnTo>
                    <a:lnTo>
                      <a:pt x="2953771" y="0"/>
                    </a:lnTo>
                    <a:lnTo>
                      <a:pt x="2990936" y="0"/>
                    </a:lnTo>
                    <a:lnTo>
                      <a:pt x="3015216" y="0"/>
                    </a:lnTo>
                    <a:lnTo>
                      <a:pt x="3074750" y="0"/>
                    </a:lnTo>
                    <a:lnTo>
                      <a:pt x="3099031" y="0"/>
                    </a:lnTo>
                    <a:lnTo>
                      <a:pt x="3117790" y="0"/>
                    </a:lnTo>
                    <a:cubicBezTo>
                      <a:pt x="3135912" y="0"/>
                      <a:pt x="3135912" y="0"/>
                      <a:pt x="3135912" y="0"/>
                    </a:cubicBezTo>
                    <a:lnTo>
                      <a:pt x="3142071" y="0"/>
                    </a:lnTo>
                    <a:lnTo>
                      <a:pt x="3143379" y="0"/>
                    </a:lnTo>
                    <a:lnTo>
                      <a:pt x="3157927" y="0"/>
                    </a:lnTo>
                    <a:lnTo>
                      <a:pt x="3160193" y="0"/>
                    </a:lnTo>
                    <a:lnTo>
                      <a:pt x="3347536" y="0"/>
                    </a:lnTo>
                    <a:cubicBezTo>
                      <a:pt x="4303193" y="0"/>
                      <a:pt x="4303193" y="0"/>
                      <a:pt x="4303193" y="0"/>
                    </a:cubicBezTo>
                    <a:cubicBezTo>
                      <a:pt x="4386037" y="0"/>
                      <a:pt x="4485449" y="58022"/>
                      <a:pt x="4526872" y="128477"/>
                    </a:cubicBezTo>
                    <a:cubicBezTo>
                      <a:pt x="5106779" y="1133497"/>
                      <a:pt x="5106779" y="1133497"/>
                      <a:pt x="5106779" y="1133497"/>
                    </a:cubicBezTo>
                    <a:cubicBezTo>
                      <a:pt x="5148200" y="1203952"/>
                      <a:pt x="5148200" y="1319996"/>
                      <a:pt x="5106779" y="1390451"/>
                    </a:cubicBezTo>
                    <a:cubicBezTo>
                      <a:pt x="4526872" y="2395471"/>
                      <a:pt x="4526872" y="2395471"/>
                      <a:pt x="4526872" y="2395471"/>
                    </a:cubicBezTo>
                    <a:cubicBezTo>
                      <a:pt x="4485449" y="2465926"/>
                      <a:pt x="4386037" y="2523948"/>
                      <a:pt x="4303193" y="2523948"/>
                    </a:cubicBezTo>
                    <a:lnTo>
                      <a:pt x="3160193" y="2523948"/>
                    </a:lnTo>
                    <a:lnTo>
                      <a:pt x="3143379" y="2523948"/>
                    </a:lnTo>
                    <a:lnTo>
                      <a:pt x="3135912" y="2523948"/>
                    </a:lnTo>
                    <a:lnTo>
                      <a:pt x="2000379" y="2523948"/>
                    </a:lnTo>
                    <a:lnTo>
                      <a:pt x="1992912" y="2523948"/>
                    </a:lnTo>
                    <a:lnTo>
                      <a:pt x="1976098" y="2523948"/>
                    </a:lnTo>
                    <a:lnTo>
                      <a:pt x="833098" y="2523948"/>
                    </a:lnTo>
                    <a:cubicBezTo>
                      <a:pt x="752325" y="2523948"/>
                      <a:pt x="650842" y="2465926"/>
                      <a:pt x="609420" y="2395471"/>
                    </a:cubicBezTo>
                    <a:cubicBezTo>
                      <a:pt x="29513" y="1390451"/>
                      <a:pt x="29513" y="1390451"/>
                      <a:pt x="29513" y="1390451"/>
                    </a:cubicBezTo>
                    <a:cubicBezTo>
                      <a:pt x="9837" y="1355223"/>
                      <a:pt x="0" y="1308599"/>
                      <a:pt x="0" y="126197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5400"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773540" y="2423160"/>
                <a:ext cx="2376264" cy="626712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1" name="TextBox 29"/>
            <p:cNvSpPr txBox="1"/>
            <p:nvPr/>
          </p:nvSpPr>
          <p:spPr>
            <a:xfrm>
              <a:off x="3875147" y="3364879"/>
              <a:ext cx="1686244" cy="7694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just">
                <a:lnSpc>
                  <a:spcPts val="2000"/>
                </a:lnSpc>
              </a:pP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每晚</a:t>
              </a:r>
              <a:r>
                <a:rPr lang="en-US" altLang="zh-CN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push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，早晨</a:t>
              </a:r>
              <a:r>
                <a:rPr lang="en-US" altLang="zh-CN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pull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；每天早晨站立会议</a:t>
              </a:r>
              <a:endPara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2" name="TextBox 30"/>
            <p:cNvSpPr txBox="1"/>
            <p:nvPr/>
          </p:nvSpPr>
          <p:spPr>
            <a:xfrm>
              <a:off x="3610184" y="2423788"/>
              <a:ext cx="2216170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8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良好习惯</a:t>
              </a:r>
              <a:endPara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4" name="TextBox 20"/>
            <p:cNvSpPr txBox="1"/>
            <p:nvPr/>
          </p:nvSpPr>
          <p:spPr>
            <a:xfrm>
              <a:off x="4506673" y="1608429"/>
              <a:ext cx="423193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altLang="zh-CN" sz="4000" dirty="0" smtClean="0">
                  <a:solidFill>
                    <a:schemeClr val="accent1"/>
                  </a:solidFill>
                  <a:latin typeface="Agency FB" panose="020B0503020202020204" pitchFamily="34" charset="0"/>
                  <a:ea typeface="微软雅黑" pitchFamily="34" charset="-122"/>
                </a:rPr>
                <a:t>02</a:t>
              </a:r>
              <a:endParaRPr lang="zh-CN" altLang="en-US" sz="4000" dirty="0">
                <a:solidFill>
                  <a:schemeClr val="accent1"/>
                </a:solidFill>
                <a:latin typeface="Agency FB" panose="020B0503020202020204" pitchFamily="34" charset="0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9671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五边形 22"/>
          <p:cNvSpPr/>
          <p:nvPr/>
        </p:nvSpPr>
        <p:spPr>
          <a:xfrm flipH="1">
            <a:off x="9904805" y="5085184"/>
            <a:ext cx="2287195" cy="548245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" name="五边形 23"/>
          <p:cNvSpPr/>
          <p:nvPr/>
        </p:nvSpPr>
        <p:spPr>
          <a:xfrm>
            <a:off x="0" y="5085184"/>
            <a:ext cx="5159896" cy="548245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TextBox 7"/>
          <p:cNvSpPr>
            <a:spLocks noChangeArrowheads="1"/>
          </p:cNvSpPr>
          <p:nvPr/>
        </p:nvSpPr>
        <p:spPr bwMode="auto">
          <a:xfrm>
            <a:off x="5059987" y="3744934"/>
            <a:ext cx="4833014" cy="246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0" spc="-300" dirty="0" smtClean="0">
                <a:solidFill>
                  <a:schemeClr val="accent1"/>
                </a:solidFill>
                <a:latin typeface="Agency FB" panose="020B0503020202020204" pitchFamily="34" charset="0"/>
                <a:ea typeface="微软雅黑" pitchFamily="34" charset="-122"/>
                <a:cs typeface="LilyUPC" pitchFamily="34" charset="-34"/>
                <a:sym typeface="微软雅黑" pitchFamily="34" charset="-122"/>
              </a:rPr>
              <a:t>THANKS</a:t>
            </a:r>
            <a:endParaRPr lang="zh-CN" altLang="en-US" sz="16000" spc="-300" dirty="0">
              <a:solidFill>
                <a:schemeClr val="accent1"/>
              </a:solidFill>
              <a:latin typeface="Agency FB" panose="020B0503020202020204" pitchFamily="34" charset="0"/>
              <a:ea typeface="微软雅黑" pitchFamily="34" charset="-122"/>
              <a:cs typeface="LilyUPC" pitchFamily="34" charset="-34"/>
              <a:sym typeface="微软雅黑" pitchFamily="34" charset="-122"/>
            </a:endParaRPr>
          </a:p>
        </p:txBody>
      </p:sp>
      <p:sp>
        <p:nvSpPr>
          <p:cNvPr id="14" name="TextBox 7"/>
          <p:cNvSpPr>
            <a:spLocks noChangeArrowheads="1"/>
          </p:cNvSpPr>
          <p:nvPr/>
        </p:nvSpPr>
        <p:spPr bwMode="auto">
          <a:xfrm>
            <a:off x="10160642" y="5236196"/>
            <a:ext cx="177552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  <a:sym typeface="微软雅黑" pitchFamily="34" charset="-122"/>
              </a:rPr>
              <a:t>- </a:t>
            </a:r>
            <a:r>
              <a:rPr lang="zh-CN" altLang="en-US" sz="1600" dirty="0" smtClean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  <a:sym typeface="微软雅黑" pitchFamily="34" charset="-122"/>
              </a:rPr>
              <a:t>你说的队</a:t>
            </a:r>
            <a:r>
              <a:rPr lang="en-US" altLang="zh-CN" sz="1600" dirty="0" smtClean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  <a:sym typeface="微软雅黑" pitchFamily="34" charset="-122"/>
              </a:rPr>
              <a:t>-</a:t>
            </a:r>
            <a:endParaRPr lang="zh-CN" altLang="en-US" sz="1600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  <a:sym typeface="微软雅黑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727847" y="1673229"/>
            <a:ext cx="29546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再接再砺</a:t>
            </a:r>
            <a:endParaRPr lang="zh-CN" alt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03875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14:warp dir="in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114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9" decel="50000" autoRev="1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4" fill="hold">
                                          <p:stCondLst>
                                            <p:cond delay="21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75"/>
                            </p:stCondLst>
                            <p:childTnLst>
                              <p:par>
                                <p:cTn id="1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375"/>
                            </p:stCondLst>
                            <p:childTnLst>
                              <p:par>
                                <p:cTn id="22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15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3370249" y="2724575"/>
            <a:ext cx="1408850" cy="1408850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9"/>
          <p:cNvSpPr txBox="1"/>
          <p:nvPr/>
        </p:nvSpPr>
        <p:spPr>
          <a:xfrm>
            <a:off x="5247342" y="3067098"/>
            <a:ext cx="388843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/>
            <a:r>
              <a:rPr lang="zh-CN" altLang="en-US" sz="4800" b="1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分工和进度</a:t>
            </a:r>
            <a:endParaRPr lang="zh-CN" altLang="en-US" sz="4800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TextBox 20"/>
          <p:cNvSpPr txBox="1"/>
          <p:nvPr/>
        </p:nvSpPr>
        <p:spPr>
          <a:xfrm>
            <a:off x="3663503" y="2751892"/>
            <a:ext cx="822341" cy="135421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8800" spc="400" dirty="0">
                <a:solidFill>
                  <a:schemeClr val="accent1"/>
                </a:solidFill>
                <a:latin typeface="Agency FB" panose="020B0503020202020204" pitchFamily="34" charset="0"/>
                <a:ea typeface="微软雅黑" pitchFamily="34" charset="-122"/>
              </a:rPr>
              <a:t>01</a:t>
            </a:r>
            <a:endParaRPr lang="zh-CN" altLang="en-US" sz="8800" spc="400" dirty="0">
              <a:solidFill>
                <a:schemeClr val="accent1"/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44" name="五边形 43"/>
          <p:cNvSpPr/>
          <p:nvPr/>
        </p:nvSpPr>
        <p:spPr>
          <a:xfrm>
            <a:off x="0" y="2788200"/>
            <a:ext cx="1470864" cy="128160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8" name="任意多边形 47"/>
          <p:cNvSpPr/>
          <p:nvPr/>
        </p:nvSpPr>
        <p:spPr>
          <a:xfrm flipH="1">
            <a:off x="1470864" y="1625600"/>
            <a:ext cx="9250272" cy="3606800"/>
          </a:xfrm>
          <a:custGeom>
            <a:avLst/>
            <a:gdLst>
              <a:gd name="connsiteX0" fmla="*/ 6734601 w 8365511"/>
              <a:gd name="connsiteY0" fmla="*/ 0 h 3261820"/>
              <a:gd name="connsiteX1" fmla="*/ 6440954 w 8365511"/>
              <a:gd name="connsiteY1" fmla="*/ 0 h 3261820"/>
              <a:gd name="connsiteX2" fmla="*/ 1924557 w 8365511"/>
              <a:gd name="connsiteY2" fmla="*/ 0 h 3261820"/>
              <a:gd name="connsiteX3" fmla="*/ 1630910 w 8365511"/>
              <a:gd name="connsiteY3" fmla="*/ 0 h 3261820"/>
              <a:gd name="connsiteX4" fmla="*/ 0 w 8365511"/>
              <a:gd name="connsiteY4" fmla="*/ 1630910 h 3261820"/>
              <a:gd name="connsiteX5" fmla="*/ 1630910 w 8365511"/>
              <a:gd name="connsiteY5" fmla="*/ 3261820 h 3261820"/>
              <a:gd name="connsiteX6" fmla="*/ 1924557 w 8365511"/>
              <a:gd name="connsiteY6" fmla="*/ 3261820 h 3261820"/>
              <a:gd name="connsiteX7" fmla="*/ 6440954 w 8365511"/>
              <a:gd name="connsiteY7" fmla="*/ 3261820 h 3261820"/>
              <a:gd name="connsiteX8" fmla="*/ 6734601 w 8365511"/>
              <a:gd name="connsiteY8" fmla="*/ 3261820 h 3261820"/>
              <a:gd name="connsiteX9" fmla="*/ 8365511 w 8365511"/>
              <a:gd name="connsiteY9" fmla="*/ 1630910 h 3261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65511" h="3261820">
                <a:moveTo>
                  <a:pt x="6734601" y="0"/>
                </a:moveTo>
                <a:lnTo>
                  <a:pt x="6440954" y="0"/>
                </a:lnTo>
                <a:lnTo>
                  <a:pt x="1924557" y="0"/>
                </a:lnTo>
                <a:lnTo>
                  <a:pt x="1630910" y="0"/>
                </a:lnTo>
                <a:lnTo>
                  <a:pt x="0" y="1630910"/>
                </a:lnTo>
                <a:lnTo>
                  <a:pt x="1630910" y="3261820"/>
                </a:lnTo>
                <a:lnTo>
                  <a:pt x="1924557" y="3261820"/>
                </a:lnTo>
                <a:lnTo>
                  <a:pt x="6440954" y="3261820"/>
                </a:lnTo>
                <a:lnTo>
                  <a:pt x="6734601" y="3261820"/>
                </a:lnTo>
                <a:lnTo>
                  <a:pt x="8365511" y="1630910"/>
                </a:lnTo>
                <a:close/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2" name="任意多边形 51"/>
          <p:cNvSpPr/>
          <p:nvPr/>
        </p:nvSpPr>
        <p:spPr>
          <a:xfrm flipH="1">
            <a:off x="1677131" y="1756372"/>
            <a:ext cx="8837738" cy="3345256"/>
          </a:xfrm>
          <a:custGeom>
            <a:avLst/>
            <a:gdLst>
              <a:gd name="connsiteX0" fmla="*/ 7135510 w 8801228"/>
              <a:gd name="connsiteY0" fmla="*/ 0 h 3331436"/>
              <a:gd name="connsiteX1" fmla="*/ 6878335 w 8801228"/>
              <a:gd name="connsiteY1" fmla="*/ 0 h 3331436"/>
              <a:gd name="connsiteX2" fmla="*/ 6835596 w 8801228"/>
              <a:gd name="connsiteY2" fmla="*/ 0 h 3331436"/>
              <a:gd name="connsiteX3" fmla="*/ 6578421 w 8801228"/>
              <a:gd name="connsiteY3" fmla="*/ 0 h 3331436"/>
              <a:gd name="connsiteX4" fmla="*/ 2222807 w 8801228"/>
              <a:gd name="connsiteY4" fmla="*/ 0 h 3331436"/>
              <a:gd name="connsiteX5" fmla="*/ 1965632 w 8801228"/>
              <a:gd name="connsiteY5" fmla="*/ 0 h 3331436"/>
              <a:gd name="connsiteX6" fmla="*/ 1922893 w 8801228"/>
              <a:gd name="connsiteY6" fmla="*/ 0 h 3331436"/>
              <a:gd name="connsiteX7" fmla="*/ 1665718 w 8801228"/>
              <a:gd name="connsiteY7" fmla="*/ 0 h 3331436"/>
              <a:gd name="connsiteX8" fmla="*/ 0 w 8801228"/>
              <a:gd name="connsiteY8" fmla="*/ 1665718 h 3331436"/>
              <a:gd name="connsiteX9" fmla="*/ 1665718 w 8801228"/>
              <a:gd name="connsiteY9" fmla="*/ 3331436 h 3331436"/>
              <a:gd name="connsiteX10" fmla="*/ 1922893 w 8801228"/>
              <a:gd name="connsiteY10" fmla="*/ 3331436 h 3331436"/>
              <a:gd name="connsiteX11" fmla="*/ 1965632 w 8801228"/>
              <a:gd name="connsiteY11" fmla="*/ 3331436 h 3331436"/>
              <a:gd name="connsiteX12" fmla="*/ 2222807 w 8801228"/>
              <a:gd name="connsiteY12" fmla="*/ 3331436 h 3331436"/>
              <a:gd name="connsiteX13" fmla="*/ 6578421 w 8801228"/>
              <a:gd name="connsiteY13" fmla="*/ 3331436 h 3331436"/>
              <a:gd name="connsiteX14" fmla="*/ 6835596 w 8801228"/>
              <a:gd name="connsiteY14" fmla="*/ 3331436 h 3331436"/>
              <a:gd name="connsiteX15" fmla="*/ 6878335 w 8801228"/>
              <a:gd name="connsiteY15" fmla="*/ 3331436 h 3331436"/>
              <a:gd name="connsiteX16" fmla="*/ 7135510 w 8801228"/>
              <a:gd name="connsiteY16" fmla="*/ 3331436 h 3331436"/>
              <a:gd name="connsiteX17" fmla="*/ 8801228 w 8801228"/>
              <a:gd name="connsiteY17" fmla="*/ 1665718 h 3331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801228" h="3331436">
                <a:moveTo>
                  <a:pt x="7135510" y="0"/>
                </a:moveTo>
                <a:lnTo>
                  <a:pt x="6878335" y="0"/>
                </a:lnTo>
                <a:lnTo>
                  <a:pt x="6835596" y="0"/>
                </a:lnTo>
                <a:lnTo>
                  <a:pt x="6578421" y="0"/>
                </a:lnTo>
                <a:lnTo>
                  <a:pt x="2222807" y="0"/>
                </a:lnTo>
                <a:lnTo>
                  <a:pt x="1965632" y="0"/>
                </a:lnTo>
                <a:lnTo>
                  <a:pt x="1922893" y="0"/>
                </a:lnTo>
                <a:lnTo>
                  <a:pt x="1665718" y="0"/>
                </a:lnTo>
                <a:lnTo>
                  <a:pt x="0" y="1665718"/>
                </a:lnTo>
                <a:lnTo>
                  <a:pt x="1665718" y="3331436"/>
                </a:lnTo>
                <a:lnTo>
                  <a:pt x="1922893" y="3331436"/>
                </a:lnTo>
                <a:lnTo>
                  <a:pt x="1965632" y="3331436"/>
                </a:lnTo>
                <a:lnTo>
                  <a:pt x="2222807" y="3331436"/>
                </a:lnTo>
                <a:lnTo>
                  <a:pt x="6578421" y="3331436"/>
                </a:lnTo>
                <a:lnTo>
                  <a:pt x="6835596" y="3331436"/>
                </a:lnTo>
                <a:lnTo>
                  <a:pt x="6878335" y="3331436"/>
                </a:lnTo>
                <a:lnTo>
                  <a:pt x="7135510" y="3331436"/>
                </a:lnTo>
                <a:lnTo>
                  <a:pt x="8801228" y="1665718"/>
                </a:lnTo>
                <a:close/>
              </a:path>
            </a:pathLst>
          </a:custGeom>
          <a:noFill/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3" name="五边形 52"/>
          <p:cNvSpPr/>
          <p:nvPr/>
        </p:nvSpPr>
        <p:spPr>
          <a:xfrm flipH="1">
            <a:off x="10721136" y="2788200"/>
            <a:ext cx="1470864" cy="128160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4" name="KSO_Shape"/>
          <p:cNvSpPr>
            <a:spLocks/>
          </p:cNvSpPr>
          <p:nvPr/>
        </p:nvSpPr>
        <p:spPr bwMode="auto">
          <a:xfrm>
            <a:off x="5634059" y="6287017"/>
            <a:ext cx="286320" cy="283456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55" name="Freeform 151"/>
          <p:cNvSpPr>
            <a:spLocks noEditPoints="1"/>
          </p:cNvSpPr>
          <p:nvPr/>
        </p:nvSpPr>
        <p:spPr bwMode="auto">
          <a:xfrm>
            <a:off x="4468078" y="6285165"/>
            <a:ext cx="191818" cy="287160"/>
          </a:xfrm>
          <a:custGeom>
            <a:avLst/>
            <a:gdLst>
              <a:gd name="T0" fmla="*/ 72 w 143"/>
              <a:gd name="T1" fmla="*/ 214 h 214"/>
              <a:gd name="T2" fmla="*/ 96 w 143"/>
              <a:gd name="T3" fmla="*/ 204 h 214"/>
              <a:gd name="T4" fmla="*/ 48 w 143"/>
              <a:gd name="T5" fmla="*/ 204 h 214"/>
              <a:gd name="T6" fmla="*/ 72 w 143"/>
              <a:gd name="T7" fmla="*/ 214 h 214"/>
              <a:gd name="T8" fmla="*/ 105 w 143"/>
              <a:gd name="T9" fmla="*/ 183 h 214"/>
              <a:gd name="T10" fmla="*/ 39 w 143"/>
              <a:gd name="T11" fmla="*/ 183 h 214"/>
              <a:gd name="T12" fmla="*/ 33 w 143"/>
              <a:gd name="T13" fmla="*/ 190 h 214"/>
              <a:gd name="T14" fmla="*/ 39 w 143"/>
              <a:gd name="T15" fmla="*/ 196 h 214"/>
              <a:gd name="T16" fmla="*/ 105 w 143"/>
              <a:gd name="T17" fmla="*/ 196 h 214"/>
              <a:gd name="T18" fmla="*/ 111 w 143"/>
              <a:gd name="T19" fmla="*/ 190 h 214"/>
              <a:gd name="T20" fmla="*/ 105 w 143"/>
              <a:gd name="T21" fmla="*/ 183 h 214"/>
              <a:gd name="T22" fmla="*/ 105 w 143"/>
              <a:gd name="T23" fmla="*/ 164 h 214"/>
              <a:gd name="T24" fmla="*/ 39 w 143"/>
              <a:gd name="T25" fmla="*/ 164 h 214"/>
              <a:gd name="T26" fmla="*/ 33 w 143"/>
              <a:gd name="T27" fmla="*/ 171 h 214"/>
              <a:gd name="T28" fmla="*/ 39 w 143"/>
              <a:gd name="T29" fmla="*/ 177 h 214"/>
              <a:gd name="T30" fmla="*/ 105 w 143"/>
              <a:gd name="T31" fmla="*/ 177 h 214"/>
              <a:gd name="T32" fmla="*/ 111 w 143"/>
              <a:gd name="T33" fmla="*/ 171 h 214"/>
              <a:gd name="T34" fmla="*/ 105 w 143"/>
              <a:gd name="T35" fmla="*/ 164 h 214"/>
              <a:gd name="T36" fmla="*/ 72 w 143"/>
              <a:gd name="T37" fmla="*/ 0 h 214"/>
              <a:gd name="T38" fmla="*/ 0 w 143"/>
              <a:gd name="T39" fmla="*/ 71 h 214"/>
              <a:gd name="T40" fmla="*/ 32 w 143"/>
              <a:gd name="T41" fmla="*/ 138 h 214"/>
              <a:gd name="T42" fmla="*/ 37 w 143"/>
              <a:gd name="T43" fmla="*/ 158 h 214"/>
              <a:gd name="T44" fmla="*/ 107 w 143"/>
              <a:gd name="T45" fmla="*/ 158 h 214"/>
              <a:gd name="T46" fmla="*/ 112 w 143"/>
              <a:gd name="T47" fmla="*/ 138 h 214"/>
              <a:gd name="T48" fmla="*/ 143 w 143"/>
              <a:gd name="T49" fmla="*/ 71 h 214"/>
              <a:gd name="T50" fmla="*/ 72 w 143"/>
              <a:gd name="T51" fmla="*/ 0 h 214"/>
              <a:gd name="T52" fmla="*/ 115 w 143"/>
              <a:gd name="T53" fmla="*/ 84 h 214"/>
              <a:gd name="T54" fmla="*/ 93 w 143"/>
              <a:gd name="T55" fmla="*/ 144 h 214"/>
              <a:gd name="T56" fmla="*/ 92 w 143"/>
              <a:gd name="T57" fmla="*/ 146 h 214"/>
              <a:gd name="T58" fmla="*/ 83 w 143"/>
              <a:gd name="T59" fmla="*/ 146 h 214"/>
              <a:gd name="T60" fmla="*/ 83 w 143"/>
              <a:gd name="T61" fmla="*/ 143 h 214"/>
              <a:gd name="T62" fmla="*/ 98 w 143"/>
              <a:gd name="T63" fmla="*/ 93 h 214"/>
              <a:gd name="T64" fmla="*/ 97 w 143"/>
              <a:gd name="T65" fmla="*/ 93 h 214"/>
              <a:gd name="T66" fmla="*/ 96 w 143"/>
              <a:gd name="T67" fmla="*/ 93 h 214"/>
              <a:gd name="T68" fmla="*/ 85 w 143"/>
              <a:gd name="T69" fmla="*/ 88 h 214"/>
              <a:gd name="T70" fmla="*/ 73 w 143"/>
              <a:gd name="T71" fmla="*/ 93 h 214"/>
              <a:gd name="T72" fmla="*/ 59 w 143"/>
              <a:gd name="T73" fmla="*/ 87 h 214"/>
              <a:gd name="T74" fmla="*/ 45 w 143"/>
              <a:gd name="T75" fmla="*/ 92 h 214"/>
              <a:gd name="T76" fmla="*/ 59 w 143"/>
              <a:gd name="T77" fmla="*/ 143 h 214"/>
              <a:gd name="T78" fmla="*/ 60 w 143"/>
              <a:gd name="T79" fmla="*/ 146 h 214"/>
              <a:gd name="T80" fmla="*/ 50 w 143"/>
              <a:gd name="T81" fmla="*/ 146 h 214"/>
              <a:gd name="T82" fmla="*/ 50 w 143"/>
              <a:gd name="T83" fmla="*/ 144 h 214"/>
              <a:gd name="T84" fmla="*/ 30 w 143"/>
              <a:gd name="T85" fmla="*/ 84 h 214"/>
              <a:gd name="T86" fmla="*/ 29 w 143"/>
              <a:gd name="T87" fmla="*/ 84 h 214"/>
              <a:gd name="T88" fmla="*/ 29 w 143"/>
              <a:gd name="T89" fmla="*/ 83 h 214"/>
              <a:gd name="T90" fmla="*/ 29 w 143"/>
              <a:gd name="T91" fmla="*/ 82 h 214"/>
              <a:gd name="T92" fmla="*/ 29 w 143"/>
              <a:gd name="T93" fmla="*/ 82 h 214"/>
              <a:gd name="T94" fmla="*/ 30 w 143"/>
              <a:gd name="T95" fmla="*/ 76 h 214"/>
              <a:gd name="T96" fmla="*/ 37 w 143"/>
              <a:gd name="T97" fmla="*/ 77 h 214"/>
              <a:gd name="T98" fmla="*/ 37 w 143"/>
              <a:gd name="T99" fmla="*/ 77 h 214"/>
              <a:gd name="T100" fmla="*/ 45 w 143"/>
              <a:gd name="T101" fmla="*/ 82 h 214"/>
              <a:gd name="T102" fmla="*/ 56 w 143"/>
              <a:gd name="T103" fmla="*/ 77 h 214"/>
              <a:gd name="T104" fmla="*/ 60 w 143"/>
              <a:gd name="T105" fmla="*/ 75 h 214"/>
              <a:gd name="T106" fmla="*/ 63 w 143"/>
              <a:gd name="T107" fmla="*/ 77 h 214"/>
              <a:gd name="T108" fmla="*/ 73 w 143"/>
              <a:gd name="T109" fmla="*/ 83 h 214"/>
              <a:gd name="T110" fmla="*/ 82 w 143"/>
              <a:gd name="T111" fmla="*/ 78 h 214"/>
              <a:gd name="T112" fmla="*/ 86 w 143"/>
              <a:gd name="T113" fmla="*/ 76 h 214"/>
              <a:gd name="T114" fmla="*/ 90 w 143"/>
              <a:gd name="T115" fmla="*/ 78 h 214"/>
              <a:gd name="T116" fmla="*/ 97 w 143"/>
              <a:gd name="T117" fmla="*/ 83 h 214"/>
              <a:gd name="T118" fmla="*/ 97 w 143"/>
              <a:gd name="T119" fmla="*/ 83 h 214"/>
              <a:gd name="T120" fmla="*/ 107 w 143"/>
              <a:gd name="T121" fmla="*/ 78 h 214"/>
              <a:gd name="T122" fmla="*/ 114 w 143"/>
              <a:gd name="T123" fmla="*/ 77 h 214"/>
              <a:gd name="T124" fmla="*/ 115 w 143"/>
              <a:gd name="T125" fmla="*/ 8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3" h="214">
                <a:moveTo>
                  <a:pt x="72" y="214"/>
                </a:moveTo>
                <a:cubicBezTo>
                  <a:pt x="82" y="214"/>
                  <a:pt x="91" y="210"/>
                  <a:pt x="96" y="204"/>
                </a:cubicBezTo>
                <a:cubicBezTo>
                  <a:pt x="48" y="204"/>
                  <a:pt x="48" y="204"/>
                  <a:pt x="48" y="204"/>
                </a:cubicBezTo>
                <a:cubicBezTo>
                  <a:pt x="53" y="210"/>
                  <a:pt x="62" y="214"/>
                  <a:pt x="72" y="214"/>
                </a:cubicBezTo>
                <a:close/>
                <a:moveTo>
                  <a:pt x="105" y="183"/>
                </a:moveTo>
                <a:cubicBezTo>
                  <a:pt x="39" y="183"/>
                  <a:pt x="39" y="183"/>
                  <a:pt x="39" y="183"/>
                </a:cubicBezTo>
                <a:cubicBezTo>
                  <a:pt x="35" y="183"/>
                  <a:pt x="33" y="186"/>
                  <a:pt x="33" y="190"/>
                </a:cubicBezTo>
                <a:cubicBezTo>
                  <a:pt x="33" y="193"/>
                  <a:pt x="35" y="196"/>
                  <a:pt x="39" y="196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108" y="196"/>
                  <a:pt x="111" y="193"/>
                  <a:pt x="111" y="190"/>
                </a:cubicBezTo>
                <a:cubicBezTo>
                  <a:pt x="111" y="186"/>
                  <a:pt x="108" y="183"/>
                  <a:pt x="105" y="183"/>
                </a:cubicBezTo>
                <a:close/>
                <a:moveTo>
                  <a:pt x="105" y="164"/>
                </a:moveTo>
                <a:cubicBezTo>
                  <a:pt x="39" y="164"/>
                  <a:pt x="39" y="164"/>
                  <a:pt x="39" y="164"/>
                </a:cubicBezTo>
                <a:cubicBezTo>
                  <a:pt x="35" y="164"/>
                  <a:pt x="33" y="167"/>
                  <a:pt x="33" y="171"/>
                </a:cubicBezTo>
                <a:cubicBezTo>
                  <a:pt x="33" y="174"/>
                  <a:pt x="35" y="177"/>
                  <a:pt x="39" y="177"/>
                </a:cubicBezTo>
                <a:cubicBezTo>
                  <a:pt x="105" y="177"/>
                  <a:pt x="105" y="177"/>
                  <a:pt x="105" y="177"/>
                </a:cubicBezTo>
                <a:cubicBezTo>
                  <a:pt x="108" y="177"/>
                  <a:pt x="111" y="174"/>
                  <a:pt x="111" y="171"/>
                </a:cubicBezTo>
                <a:cubicBezTo>
                  <a:pt x="111" y="167"/>
                  <a:pt x="108" y="164"/>
                  <a:pt x="105" y="164"/>
                </a:cubicBezTo>
                <a:close/>
                <a:moveTo>
                  <a:pt x="72" y="0"/>
                </a:moveTo>
                <a:cubicBezTo>
                  <a:pt x="32" y="0"/>
                  <a:pt x="0" y="32"/>
                  <a:pt x="0" y="71"/>
                </a:cubicBezTo>
                <a:cubicBezTo>
                  <a:pt x="0" y="98"/>
                  <a:pt x="19" y="117"/>
                  <a:pt x="32" y="138"/>
                </a:cubicBezTo>
                <a:cubicBezTo>
                  <a:pt x="35" y="144"/>
                  <a:pt x="37" y="158"/>
                  <a:pt x="37" y="158"/>
                </a:cubicBezTo>
                <a:cubicBezTo>
                  <a:pt x="107" y="158"/>
                  <a:pt x="107" y="158"/>
                  <a:pt x="107" y="158"/>
                </a:cubicBezTo>
                <a:cubicBezTo>
                  <a:pt x="107" y="158"/>
                  <a:pt x="109" y="144"/>
                  <a:pt x="112" y="138"/>
                </a:cubicBezTo>
                <a:cubicBezTo>
                  <a:pt x="125" y="117"/>
                  <a:pt x="143" y="98"/>
                  <a:pt x="143" y="71"/>
                </a:cubicBezTo>
                <a:cubicBezTo>
                  <a:pt x="143" y="32"/>
                  <a:pt x="111" y="0"/>
                  <a:pt x="72" y="0"/>
                </a:cubicBezTo>
                <a:close/>
                <a:moveTo>
                  <a:pt x="115" y="84"/>
                </a:moveTo>
                <a:cubicBezTo>
                  <a:pt x="102" y="100"/>
                  <a:pt x="95" y="120"/>
                  <a:pt x="93" y="144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83" y="146"/>
                  <a:pt x="83" y="146"/>
                  <a:pt x="83" y="146"/>
                </a:cubicBezTo>
                <a:cubicBezTo>
                  <a:pt x="83" y="143"/>
                  <a:pt x="83" y="143"/>
                  <a:pt x="83" y="143"/>
                </a:cubicBezTo>
                <a:cubicBezTo>
                  <a:pt x="85" y="124"/>
                  <a:pt x="90" y="107"/>
                  <a:pt x="98" y="93"/>
                </a:cubicBezTo>
                <a:cubicBezTo>
                  <a:pt x="97" y="93"/>
                  <a:pt x="97" y="93"/>
                  <a:pt x="97" y="93"/>
                </a:cubicBezTo>
                <a:cubicBezTo>
                  <a:pt x="96" y="93"/>
                  <a:pt x="96" y="93"/>
                  <a:pt x="96" y="93"/>
                </a:cubicBezTo>
                <a:cubicBezTo>
                  <a:pt x="93" y="92"/>
                  <a:pt x="89" y="92"/>
                  <a:pt x="85" y="88"/>
                </a:cubicBezTo>
                <a:cubicBezTo>
                  <a:pt x="82" y="91"/>
                  <a:pt x="77" y="93"/>
                  <a:pt x="73" y="93"/>
                </a:cubicBezTo>
                <a:cubicBezTo>
                  <a:pt x="68" y="93"/>
                  <a:pt x="63" y="91"/>
                  <a:pt x="59" y="87"/>
                </a:cubicBezTo>
                <a:cubicBezTo>
                  <a:pt x="55" y="90"/>
                  <a:pt x="50" y="92"/>
                  <a:pt x="45" y="92"/>
                </a:cubicBezTo>
                <a:cubicBezTo>
                  <a:pt x="57" y="114"/>
                  <a:pt x="59" y="137"/>
                  <a:pt x="59" y="143"/>
                </a:cubicBezTo>
                <a:cubicBezTo>
                  <a:pt x="60" y="146"/>
                  <a:pt x="60" y="146"/>
                  <a:pt x="6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49" y="135"/>
                  <a:pt x="46" y="107"/>
                  <a:pt x="30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3"/>
                  <a:pt x="29" y="83"/>
                  <a:pt x="29" y="82"/>
                </a:cubicBezTo>
                <a:cubicBezTo>
                  <a:pt x="29" y="82"/>
                  <a:pt x="29" y="82"/>
                  <a:pt x="29" y="82"/>
                </a:cubicBezTo>
                <a:cubicBezTo>
                  <a:pt x="27" y="80"/>
                  <a:pt x="28" y="77"/>
                  <a:pt x="30" y="76"/>
                </a:cubicBezTo>
                <a:cubicBezTo>
                  <a:pt x="32" y="74"/>
                  <a:pt x="35" y="75"/>
                  <a:pt x="37" y="77"/>
                </a:cubicBezTo>
                <a:cubicBezTo>
                  <a:pt x="37" y="77"/>
                  <a:pt x="37" y="77"/>
                  <a:pt x="37" y="77"/>
                </a:cubicBezTo>
                <a:cubicBezTo>
                  <a:pt x="39" y="80"/>
                  <a:pt x="42" y="82"/>
                  <a:pt x="45" y="82"/>
                </a:cubicBezTo>
                <a:cubicBezTo>
                  <a:pt x="48" y="82"/>
                  <a:pt x="52" y="81"/>
                  <a:pt x="56" y="77"/>
                </a:cubicBezTo>
                <a:cubicBezTo>
                  <a:pt x="57" y="76"/>
                  <a:pt x="58" y="75"/>
                  <a:pt x="60" y="75"/>
                </a:cubicBezTo>
                <a:cubicBezTo>
                  <a:pt x="61" y="76"/>
                  <a:pt x="62" y="76"/>
                  <a:pt x="63" y="77"/>
                </a:cubicBezTo>
                <a:cubicBezTo>
                  <a:pt x="67" y="81"/>
                  <a:pt x="70" y="83"/>
                  <a:pt x="73" y="83"/>
                </a:cubicBezTo>
                <a:cubicBezTo>
                  <a:pt x="77" y="83"/>
                  <a:pt x="80" y="80"/>
                  <a:pt x="82" y="78"/>
                </a:cubicBezTo>
                <a:cubicBezTo>
                  <a:pt x="83" y="77"/>
                  <a:pt x="84" y="76"/>
                  <a:pt x="86" y="76"/>
                </a:cubicBezTo>
                <a:cubicBezTo>
                  <a:pt x="87" y="76"/>
                  <a:pt x="89" y="77"/>
                  <a:pt x="90" y="78"/>
                </a:cubicBezTo>
                <a:cubicBezTo>
                  <a:pt x="91" y="80"/>
                  <a:pt x="93" y="83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101" y="83"/>
                  <a:pt x="104" y="81"/>
                  <a:pt x="107" y="78"/>
                </a:cubicBezTo>
                <a:cubicBezTo>
                  <a:pt x="109" y="76"/>
                  <a:pt x="112" y="75"/>
                  <a:pt x="114" y="77"/>
                </a:cubicBezTo>
                <a:cubicBezTo>
                  <a:pt x="116" y="79"/>
                  <a:pt x="116" y="82"/>
                  <a:pt x="115" y="8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/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6907469" y="6281311"/>
            <a:ext cx="252884" cy="294868"/>
            <a:chOff x="944563" y="3860794"/>
            <a:chExt cx="392112" cy="457207"/>
          </a:xfrm>
          <a:solidFill>
            <a:schemeClr val="bg1">
              <a:lumMod val="65000"/>
            </a:schemeClr>
          </a:solidFill>
        </p:grpSpPr>
        <p:sp>
          <p:nvSpPr>
            <p:cNvPr id="57" name="Freeform 12"/>
            <p:cNvSpPr>
              <a:spLocks/>
            </p:cNvSpPr>
            <p:nvPr/>
          </p:nvSpPr>
          <p:spPr bwMode="auto">
            <a:xfrm>
              <a:off x="1065213" y="3990974"/>
              <a:ext cx="146051" cy="33339"/>
            </a:xfrm>
            <a:custGeom>
              <a:avLst/>
              <a:gdLst>
                <a:gd name="T0" fmla="*/ 11 w 109"/>
                <a:gd name="T1" fmla="*/ 0 h 25"/>
                <a:gd name="T2" fmla="*/ 0 w 109"/>
                <a:gd name="T3" fmla="*/ 10 h 25"/>
                <a:gd name="T4" fmla="*/ 10 w 109"/>
                <a:gd name="T5" fmla="*/ 20 h 25"/>
                <a:gd name="T6" fmla="*/ 98 w 109"/>
                <a:gd name="T7" fmla="*/ 25 h 25"/>
                <a:gd name="T8" fmla="*/ 108 w 109"/>
                <a:gd name="T9" fmla="*/ 16 h 25"/>
                <a:gd name="T10" fmla="*/ 99 w 109"/>
                <a:gd name="T11" fmla="*/ 5 h 25"/>
                <a:gd name="T12" fmla="*/ 11 w 10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">
                  <a:moveTo>
                    <a:pt x="11" y="0"/>
                  </a:moveTo>
                  <a:cubicBezTo>
                    <a:pt x="5" y="0"/>
                    <a:pt x="1" y="4"/>
                    <a:pt x="0" y="10"/>
                  </a:cubicBezTo>
                  <a:cubicBezTo>
                    <a:pt x="0" y="15"/>
                    <a:pt x="4" y="20"/>
                    <a:pt x="10" y="20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103" y="25"/>
                    <a:pt x="108" y="21"/>
                    <a:pt x="108" y="16"/>
                  </a:cubicBezTo>
                  <a:cubicBezTo>
                    <a:pt x="109" y="10"/>
                    <a:pt x="104" y="6"/>
                    <a:pt x="99" y="5"/>
                  </a:cubicBez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3"/>
            <p:cNvSpPr>
              <a:spLocks/>
            </p:cNvSpPr>
            <p:nvPr/>
          </p:nvSpPr>
          <p:spPr bwMode="auto">
            <a:xfrm>
              <a:off x="1063625" y="3860794"/>
              <a:ext cx="141287" cy="125413"/>
            </a:xfrm>
            <a:custGeom>
              <a:avLst/>
              <a:gdLst>
                <a:gd name="T0" fmla="*/ 75 w 89"/>
                <a:gd name="T1" fmla="*/ 79 h 79"/>
                <a:gd name="T2" fmla="*/ 89 w 89"/>
                <a:gd name="T3" fmla="*/ 36 h 79"/>
                <a:gd name="T4" fmla="*/ 63 w 89"/>
                <a:gd name="T5" fmla="*/ 20 h 79"/>
                <a:gd name="T6" fmla="*/ 57 w 89"/>
                <a:gd name="T7" fmla="*/ 57 h 79"/>
                <a:gd name="T8" fmla="*/ 56 w 89"/>
                <a:gd name="T9" fmla="*/ 10 h 79"/>
                <a:gd name="T10" fmla="*/ 42 w 89"/>
                <a:gd name="T11" fmla="*/ 9 h 79"/>
                <a:gd name="T12" fmla="*/ 44 w 89"/>
                <a:gd name="T13" fmla="*/ 53 h 79"/>
                <a:gd name="T14" fmla="*/ 29 w 89"/>
                <a:gd name="T15" fmla="*/ 0 h 79"/>
                <a:gd name="T16" fmla="*/ 0 w 89"/>
                <a:gd name="T17" fmla="*/ 9 h 79"/>
                <a:gd name="T18" fmla="*/ 23 w 89"/>
                <a:gd name="T19" fmla="*/ 73 h 79"/>
                <a:gd name="T20" fmla="*/ 75 w 89"/>
                <a:gd name="T21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79">
                  <a:moveTo>
                    <a:pt x="75" y="79"/>
                  </a:moveTo>
                  <a:lnTo>
                    <a:pt x="89" y="36"/>
                  </a:lnTo>
                  <a:lnTo>
                    <a:pt x="63" y="20"/>
                  </a:lnTo>
                  <a:lnTo>
                    <a:pt x="57" y="57"/>
                  </a:lnTo>
                  <a:lnTo>
                    <a:pt x="56" y="10"/>
                  </a:lnTo>
                  <a:lnTo>
                    <a:pt x="42" y="9"/>
                  </a:lnTo>
                  <a:lnTo>
                    <a:pt x="44" y="53"/>
                  </a:lnTo>
                  <a:lnTo>
                    <a:pt x="29" y="0"/>
                  </a:lnTo>
                  <a:lnTo>
                    <a:pt x="0" y="9"/>
                  </a:lnTo>
                  <a:lnTo>
                    <a:pt x="23" y="73"/>
                  </a:lnTo>
                  <a:lnTo>
                    <a:pt x="75" y="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4"/>
            <p:cNvSpPr>
              <a:spLocks noEditPoints="1"/>
            </p:cNvSpPr>
            <p:nvPr/>
          </p:nvSpPr>
          <p:spPr bwMode="auto">
            <a:xfrm>
              <a:off x="944563" y="4030664"/>
              <a:ext cx="392112" cy="287337"/>
            </a:xfrm>
            <a:custGeom>
              <a:avLst/>
              <a:gdLst>
                <a:gd name="T0" fmla="*/ 285 w 294"/>
                <a:gd name="T1" fmla="*/ 204 h 215"/>
                <a:gd name="T2" fmla="*/ 261 w 294"/>
                <a:gd name="T3" fmla="*/ 190 h 215"/>
                <a:gd name="T4" fmla="*/ 266 w 294"/>
                <a:gd name="T5" fmla="*/ 153 h 215"/>
                <a:gd name="T6" fmla="*/ 256 w 294"/>
                <a:gd name="T7" fmla="*/ 139 h 215"/>
                <a:gd name="T8" fmla="*/ 266 w 294"/>
                <a:gd name="T9" fmla="*/ 133 h 215"/>
                <a:gd name="T10" fmla="*/ 242 w 294"/>
                <a:gd name="T11" fmla="*/ 60 h 215"/>
                <a:gd name="T12" fmla="*/ 230 w 294"/>
                <a:gd name="T13" fmla="*/ 55 h 215"/>
                <a:gd name="T14" fmla="*/ 229 w 294"/>
                <a:gd name="T15" fmla="*/ 43 h 215"/>
                <a:gd name="T16" fmla="*/ 187 w 294"/>
                <a:gd name="T17" fmla="*/ 4 h 215"/>
                <a:gd name="T18" fmla="*/ 99 w 294"/>
                <a:gd name="T19" fmla="*/ 0 h 215"/>
                <a:gd name="T20" fmla="*/ 46 w 294"/>
                <a:gd name="T21" fmla="*/ 73 h 215"/>
                <a:gd name="T22" fmla="*/ 55 w 294"/>
                <a:gd name="T23" fmla="*/ 80 h 215"/>
                <a:gd name="T24" fmla="*/ 40 w 294"/>
                <a:gd name="T25" fmla="*/ 85 h 215"/>
                <a:gd name="T26" fmla="*/ 29 w 294"/>
                <a:gd name="T27" fmla="*/ 197 h 215"/>
                <a:gd name="T28" fmla="*/ 5 w 294"/>
                <a:gd name="T29" fmla="*/ 200 h 215"/>
                <a:gd name="T30" fmla="*/ 0 w 294"/>
                <a:gd name="T31" fmla="*/ 215 h 215"/>
                <a:gd name="T32" fmla="*/ 294 w 294"/>
                <a:gd name="T33" fmla="*/ 215 h 215"/>
                <a:gd name="T34" fmla="*/ 285 w 294"/>
                <a:gd name="T35" fmla="*/ 204 h 215"/>
                <a:gd name="T36" fmla="*/ 177 w 294"/>
                <a:gd name="T37" fmla="*/ 161 h 215"/>
                <a:gd name="T38" fmla="*/ 153 w 294"/>
                <a:gd name="T39" fmla="*/ 173 h 215"/>
                <a:gd name="T40" fmla="*/ 153 w 294"/>
                <a:gd name="T41" fmla="*/ 184 h 215"/>
                <a:gd name="T42" fmla="*/ 139 w 294"/>
                <a:gd name="T43" fmla="*/ 184 h 215"/>
                <a:gd name="T44" fmla="*/ 139 w 294"/>
                <a:gd name="T45" fmla="*/ 172 h 215"/>
                <a:gd name="T46" fmla="*/ 117 w 294"/>
                <a:gd name="T47" fmla="*/ 163 h 215"/>
                <a:gd name="T48" fmla="*/ 107 w 294"/>
                <a:gd name="T49" fmla="*/ 133 h 215"/>
                <a:gd name="T50" fmla="*/ 107 w 294"/>
                <a:gd name="T51" fmla="*/ 127 h 215"/>
                <a:gd name="T52" fmla="*/ 139 w 294"/>
                <a:gd name="T53" fmla="*/ 127 h 215"/>
                <a:gd name="T54" fmla="*/ 139 w 294"/>
                <a:gd name="T55" fmla="*/ 135 h 215"/>
                <a:gd name="T56" fmla="*/ 140 w 294"/>
                <a:gd name="T57" fmla="*/ 150 h 215"/>
                <a:gd name="T58" fmla="*/ 144 w 294"/>
                <a:gd name="T59" fmla="*/ 153 h 215"/>
                <a:gd name="T60" fmla="*/ 149 w 294"/>
                <a:gd name="T61" fmla="*/ 151 h 215"/>
                <a:gd name="T62" fmla="*/ 150 w 294"/>
                <a:gd name="T63" fmla="*/ 145 h 215"/>
                <a:gd name="T64" fmla="*/ 149 w 294"/>
                <a:gd name="T65" fmla="*/ 130 h 215"/>
                <a:gd name="T66" fmla="*/ 139 w 294"/>
                <a:gd name="T67" fmla="*/ 120 h 215"/>
                <a:gd name="T68" fmla="*/ 119 w 294"/>
                <a:gd name="T69" fmla="*/ 107 h 215"/>
                <a:gd name="T70" fmla="*/ 110 w 294"/>
                <a:gd name="T71" fmla="*/ 95 h 215"/>
                <a:gd name="T72" fmla="*/ 107 w 294"/>
                <a:gd name="T73" fmla="*/ 77 h 215"/>
                <a:gd name="T74" fmla="*/ 115 w 294"/>
                <a:gd name="T75" fmla="*/ 55 h 215"/>
                <a:gd name="T76" fmla="*/ 139 w 294"/>
                <a:gd name="T77" fmla="*/ 45 h 215"/>
                <a:gd name="T78" fmla="*/ 139 w 294"/>
                <a:gd name="T79" fmla="*/ 35 h 215"/>
                <a:gd name="T80" fmla="*/ 153 w 294"/>
                <a:gd name="T81" fmla="*/ 35 h 215"/>
                <a:gd name="T82" fmla="*/ 153 w 294"/>
                <a:gd name="T83" fmla="*/ 45 h 215"/>
                <a:gd name="T84" fmla="*/ 175 w 294"/>
                <a:gd name="T85" fmla="*/ 55 h 215"/>
                <a:gd name="T86" fmla="*/ 182 w 294"/>
                <a:gd name="T87" fmla="*/ 77 h 215"/>
                <a:gd name="T88" fmla="*/ 182 w 294"/>
                <a:gd name="T89" fmla="*/ 83 h 215"/>
                <a:gd name="T90" fmla="*/ 150 w 294"/>
                <a:gd name="T91" fmla="*/ 83 h 215"/>
                <a:gd name="T92" fmla="*/ 150 w 294"/>
                <a:gd name="T93" fmla="*/ 78 h 215"/>
                <a:gd name="T94" fmla="*/ 149 w 294"/>
                <a:gd name="T95" fmla="*/ 67 h 215"/>
                <a:gd name="T96" fmla="*/ 145 w 294"/>
                <a:gd name="T97" fmla="*/ 64 h 215"/>
                <a:gd name="T98" fmla="*/ 140 w 294"/>
                <a:gd name="T99" fmla="*/ 66 h 215"/>
                <a:gd name="T100" fmla="*/ 139 w 294"/>
                <a:gd name="T101" fmla="*/ 73 h 215"/>
                <a:gd name="T102" fmla="*/ 142 w 294"/>
                <a:gd name="T103" fmla="*/ 83 h 215"/>
                <a:gd name="T104" fmla="*/ 159 w 294"/>
                <a:gd name="T105" fmla="*/ 95 h 215"/>
                <a:gd name="T106" fmla="*/ 175 w 294"/>
                <a:gd name="T107" fmla="*/ 106 h 215"/>
                <a:gd name="T108" fmla="*/ 182 w 294"/>
                <a:gd name="T109" fmla="*/ 117 h 215"/>
                <a:gd name="T110" fmla="*/ 185 w 294"/>
                <a:gd name="T111" fmla="*/ 134 h 215"/>
                <a:gd name="T112" fmla="*/ 177 w 294"/>
                <a:gd name="T113" fmla="*/ 16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94" h="215">
                  <a:moveTo>
                    <a:pt x="285" y="204"/>
                  </a:moveTo>
                  <a:cubicBezTo>
                    <a:pt x="277" y="199"/>
                    <a:pt x="269" y="195"/>
                    <a:pt x="261" y="190"/>
                  </a:cubicBezTo>
                  <a:cubicBezTo>
                    <a:pt x="264" y="177"/>
                    <a:pt x="266" y="165"/>
                    <a:pt x="266" y="153"/>
                  </a:cubicBezTo>
                  <a:cubicBezTo>
                    <a:pt x="256" y="139"/>
                    <a:pt x="256" y="139"/>
                    <a:pt x="256" y="139"/>
                  </a:cubicBezTo>
                  <a:cubicBezTo>
                    <a:pt x="266" y="133"/>
                    <a:pt x="266" y="133"/>
                    <a:pt x="266" y="133"/>
                  </a:cubicBezTo>
                  <a:cubicBezTo>
                    <a:pt x="264" y="106"/>
                    <a:pt x="255" y="82"/>
                    <a:pt x="242" y="60"/>
                  </a:cubicBezTo>
                  <a:cubicBezTo>
                    <a:pt x="230" y="55"/>
                    <a:pt x="230" y="55"/>
                    <a:pt x="230" y="55"/>
                  </a:cubicBezTo>
                  <a:cubicBezTo>
                    <a:pt x="229" y="43"/>
                    <a:pt x="229" y="43"/>
                    <a:pt x="229" y="43"/>
                  </a:cubicBezTo>
                  <a:cubicBezTo>
                    <a:pt x="217" y="29"/>
                    <a:pt x="203" y="16"/>
                    <a:pt x="187" y="4"/>
                  </a:cubicBezTo>
                  <a:cubicBezTo>
                    <a:pt x="158" y="3"/>
                    <a:pt x="129" y="1"/>
                    <a:pt x="99" y="0"/>
                  </a:cubicBezTo>
                  <a:cubicBezTo>
                    <a:pt x="78" y="24"/>
                    <a:pt x="60" y="48"/>
                    <a:pt x="46" y="73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24" y="121"/>
                    <a:pt x="18" y="158"/>
                    <a:pt x="29" y="197"/>
                  </a:cubicBezTo>
                  <a:cubicBezTo>
                    <a:pt x="21" y="198"/>
                    <a:pt x="13" y="199"/>
                    <a:pt x="5" y="200"/>
                  </a:cubicBezTo>
                  <a:cubicBezTo>
                    <a:pt x="3" y="205"/>
                    <a:pt x="2" y="210"/>
                    <a:pt x="0" y="215"/>
                  </a:cubicBezTo>
                  <a:cubicBezTo>
                    <a:pt x="98" y="215"/>
                    <a:pt x="196" y="215"/>
                    <a:pt x="294" y="215"/>
                  </a:cubicBezTo>
                  <a:cubicBezTo>
                    <a:pt x="291" y="211"/>
                    <a:pt x="288" y="207"/>
                    <a:pt x="285" y="204"/>
                  </a:cubicBezTo>
                  <a:close/>
                  <a:moveTo>
                    <a:pt x="177" y="161"/>
                  </a:moveTo>
                  <a:cubicBezTo>
                    <a:pt x="172" y="167"/>
                    <a:pt x="164" y="171"/>
                    <a:pt x="153" y="173"/>
                  </a:cubicBezTo>
                  <a:cubicBezTo>
                    <a:pt x="153" y="184"/>
                    <a:pt x="153" y="184"/>
                    <a:pt x="153" y="184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39" y="172"/>
                    <a:pt x="139" y="172"/>
                    <a:pt x="139" y="172"/>
                  </a:cubicBezTo>
                  <a:cubicBezTo>
                    <a:pt x="130" y="171"/>
                    <a:pt x="123" y="168"/>
                    <a:pt x="117" y="163"/>
                  </a:cubicBezTo>
                  <a:cubicBezTo>
                    <a:pt x="110" y="157"/>
                    <a:pt x="107" y="147"/>
                    <a:pt x="107" y="133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39" y="135"/>
                    <a:pt x="139" y="135"/>
                    <a:pt x="139" y="135"/>
                  </a:cubicBezTo>
                  <a:cubicBezTo>
                    <a:pt x="139" y="143"/>
                    <a:pt x="139" y="148"/>
                    <a:pt x="140" y="150"/>
                  </a:cubicBezTo>
                  <a:cubicBezTo>
                    <a:pt x="140" y="152"/>
                    <a:pt x="142" y="153"/>
                    <a:pt x="144" y="153"/>
                  </a:cubicBezTo>
                  <a:cubicBezTo>
                    <a:pt x="146" y="153"/>
                    <a:pt x="148" y="153"/>
                    <a:pt x="149" y="151"/>
                  </a:cubicBezTo>
                  <a:cubicBezTo>
                    <a:pt x="150" y="150"/>
                    <a:pt x="150" y="148"/>
                    <a:pt x="150" y="145"/>
                  </a:cubicBezTo>
                  <a:cubicBezTo>
                    <a:pt x="150" y="138"/>
                    <a:pt x="150" y="133"/>
                    <a:pt x="149" y="130"/>
                  </a:cubicBezTo>
                  <a:cubicBezTo>
                    <a:pt x="148" y="127"/>
                    <a:pt x="145" y="123"/>
                    <a:pt x="139" y="120"/>
                  </a:cubicBezTo>
                  <a:cubicBezTo>
                    <a:pt x="129" y="114"/>
                    <a:pt x="123" y="109"/>
                    <a:pt x="119" y="107"/>
                  </a:cubicBezTo>
                  <a:cubicBezTo>
                    <a:pt x="116" y="104"/>
                    <a:pt x="113" y="100"/>
                    <a:pt x="110" y="95"/>
                  </a:cubicBezTo>
                  <a:cubicBezTo>
                    <a:pt x="108" y="90"/>
                    <a:pt x="107" y="84"/>
                    <a:pt x="107" y="77"/>
                  </a:cubicBezTo>
                  <a:cubicBezTo>
                    <a:pt x="107" y="68"/>
                    <a:pt x="109" y="61"/>
                    <a:pt x="115" y="55"/>
                  </a:cubicBezTo>
                  <a:cubicBezTo>
                    <a:pt x="120" y="50"/>
                    <a:pt x="128" y="47"/>
                    <a:pt x="139" y="4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45"/>
                    <a:pt x="153" y="45"/>
                    <a:pt x="153" y="45"/>
                  </a:cubicBezTo>
                  <a:cubicBezTo>
                    <a:pt x="163" y="47"/>
                    <a:pt x="170" y="50"/>
                    <a:pt x="175" y="55"/>
                  </a:cubicBezTo>
                  <a:cubicBezTo>
                    <a:pt x="180" y="60"/>
                    <a:pt x="182" y="68"/>
                    <a:pt x="182" y="77"/>
                  </a:cubicBezTo>
                  <a:cubicBezTo>
                    <a:pt x="182" y="78"/>
                    <a:pt x="182" y="80"/>
                    <a:pt x="182" y="83"/>
                  </a:cubicBezTo>
                  <a:cubicBezTo>
                    <a:pt x="150" y="83"/>
                    <a:pt x="150" y="83"/>
                    <a:pt x="150" y="83"/>
                  </a:cubicBezTo>
                  <a:cubicBezTo>
                    <a:pt x="150" y="78"/>
                    <a:pt x="150" y="78"/>
                    <a:pt x="150" y="78"/>
                  </a:cubicBezTo>
                  <a:cubicBezTo>
                    <a:pt x="150" y="72"/>
                    <a:pt x="150" y="68"/>
                    <a:pt x="149" y="67"/>
                  </a:cubicBezTo>
                  <a:cubicBezTo>
                    <a:pt x="149" y="65"/>
                    <a:pt x="147" y="64"/>
                    <a:pt x="145" y="64"/>
                  </a:cubicBezTo>
                  <a:cubicBezTo>
                    <a:pt x="143" y="64"/>
                    <a:pt x="141" y="65"/>
                    <a:pt x="140" y="66"/>
                  </a:cubicBezTo>
                  <a:cubicBezTo>
                    <a:pt x="139" y="68"/>
                    <a:pt x="139" y="70"/>
                    <a:pt x="139" y="73"/>
                  </a:cubicBezTo>
                  <a:cubicBezTo>
                    <a:pt x="139" y="78"/>
                    <a:pt x="140" y="81"/>
                    <a:pt x="142" y="83"/>
                  </a:cubicBezTo>
                  <a:cubicBezTo>
                    <a:pt x="144" y="85"/>
                    <a:pt x="149" y="89"/>
                    <a:pt x="159" y="95"/>
                  </a:cubicBezTo>
                  <a:cubicBezTo>
                    <a:pt x="167" y="100"/>
                    <a:pt x="172" y="103"/>
                    <a:pt x="175" y="106"/>
                  </a:cubicBezTo>
                  <a:cubicBezTo>
                    <a:pt x="178" y="109"/>
                    <a:pt x="180" y="112"/>
                    <a:pt x="182" y="117"/>
                  </a:cubicBezTo>
                  <a:cubicBezTo>
                    <a:pt x="184" y="122"/>
                    <a:pt x="185" y="127"/>
                    <a:pt x="185" y="134"/>
                  </a:cubicBezTo>
                  <a:cubicBezTo>
                    <a:pt x="185" y="146"/>
                    <a:pt x="183" y="154"/>
                    <a:pt x="177" y="1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0" name="Freeform 15"/>
          <p:cNvSpPr>
            <a:spLocks noEditPoints="1"/>
          </p:cNvSpPr>
          <p:nvPr/>
        </p:nvSpPr>
        <p:spPr bwMode="auto">
          <a:xfrm>
            <a:off x="4986487" y="6305805"/>
            <a:ext cx="307082" cy="245880"/>
          </a:xfrm>
          <a:custGeom>
            <a:avLst/>
            <a:gdLst>
              <a:gd name="T0" fmla="*/ 93 w 341"/>
              <a:gd name="T1" fmla="*/ 57 h 272"/>
              <a:gd name="T2" fmla="*/ 318 w 341"/>
              <a:gd name="T3" fmla="*/ 57 h 272"/>
              <a:gd name="T4" fmla="*/ 327 w 341"/>
              <a:gd name="T5" fmla="*/ 59 h 272"/>
              <a:gd name="T6" fmla="*/ 205 w 341"/>
              <a:gd name="T7" fmla="*/ 152 h 272"/>
              <a:gd name="T8" fmla="*/ 82 w 341"/>
              <a:gd name="T9" fmla="*/ 60 h 272"/>
              <a:gd name="T10" fmla="*/ 93 w 341"/>
              <a:gd name="T11" fmla="*/ 57 h 272"/>
              <a:gd name="T12" fmla="*/ 51 w 341"/>
              <a:gd name="T13" fmla="*/ 131 h 272"/>
              <a:gd name="T14" fmla="*/ 58 w 341"/>
              <a:gd name="T15" fmla="*/ 153 h 272"/>
              <a:gd name="T16" fmla="*/ 70 w 341"/>
              <a:gd name="T17" fmla="*/ 153 h 272"/>
              <a:gd name="T18" fmla="*/ 70 w 341"/>
              <a:gd name="T19" fmla="*/ 185 h 272"/>
              <a:gd name="T20" fmla="*/ 0 w 341"/>
              <a:gd name="T21" fmla="*/ 185 h 272"/>
              <a:gd name="T22" fmla="*/ 7 w 341"/>
              <a:gd name="T23" fmla="*/ 207 h 272"/>
              <a:gd name="T24" fmla="*/ 70 w 341"/>
              <a:gd name="T25" fmla="*/ 207 h 272"/>
              <a:gd name="T26" fmla="*/ 71 w 341"/>
              <a:gd name="T27" fmla="*/ 214 h 272"/>
              <a:gd name="T28" fmla="*/ 163 w 341"/>
              <a:gd name="T29" fmla="*/ 147 h 272"/>
              <a:gd name="T30" fmla="*/ 70 w 341"/>
              <a:gd name="T31" fmla="*/ 78 h 272"/>
              <a:gd name="T32" fmla="*/ 70 w 341"/>
              <a:gd name="T33" fmla="*/ 80 h 272"/>
              <a:gd name="T34" fmla="*/ 70 w 341"/>
              <a:gd name="T35" fmla="*/ 131 h 272"/>
              <a:gd name="T36" fmla="*/ 51 w 341"/>
              <a:gd name="T37" fmla="*/ 131 h 272"/>
              <a:gd name="T38" fmla="*/ 46 w 341"/>
              <a:gd name="T39" fmla="*/ 250 h 272"/>
              <a:gd name="T40" fmla="*/ 198 w 341"/>
              <a:gd name="T41" fmla="*/ 250 h 272"/>
              <a:gd name="T42" fmla="*/ 203 w 341"/>
              <a:gd name="T43" fmla="*/ 272 h 272"/>
              <a:gd name="T44" fmla="*/ 51 w 341"/>
              <a:gd name="T45" fmla="*/ 272 h 272"/>
              <a:gd name="T46" fmla="*/ 46 w 341"/>
              <a:gd name="T47" fmla="*/ 250 h 272"/>
              <a:gd name="T48" fmla="*/ 111 w 341"/>
              <a:gd name="T49" fmla="*/ 0 h 272"/>
              <a:gd name="T50" fmla="*/ 264 w 341"/>
              <a:gd name="T51" fmla="*/ 0 h 272"/>
              <a:gd name="T52" fmla="*/ 269 w 341"/>
              <a:gd name="T53" fmla="*/ 21 h 272"/>
              <a:gd name="T54" fmla="*/ 198 w 341"/>
              <a:gd name="T55" fmla="*/ 21 h 272"/>
              <a:gd name="T56" fmla="*/ 203 w 341"/>
              <a:gd name="T57" fmla="*/ 41 h 272"/>
              <a:gd name="T58" fmla="*/ 29 w 341"/>
              <a:gd name="T59" fmla="*/ 41 h 272"/>
              <a:gd name="T60" fmla="*/ 23 w 341"/>
              <a:gd name="T61" fmla="*/ 17 h 272"/>
              <a:gd name="T62" fmla="*/ 115 w 341"/>
              <a:gd name="T63" fmla="*/ 17 h 272"/>
              <a:gd name="T64" fmla="*/ 111 w 341"/>
              <a:gd name="T65" fmla="*/ 0 h 272"/>
              <a:gd name="T66" fmla="*/ 341 w 341"/>
              <a:gd name="T67" fmla="*/ 75 h 272"/>
              <a:gd name="T68" fmla="*/ 249 w 341"/>
              <a:gd name="T69" fmla="*/ 146 h 272"/>
              <a:gd name="T70" fmla="*/ 340 w 341"/>
              <a:gd name="T71" fmla="*/ 213 h 272"/>
              <a:gd name="T72" fmla="*/ 341 w 341"/>
              <a:gd name="T73" fmla="*/ 206 h 272"/>
              <a:gd name="T74" fmla="*/ 341 w 341"/>
              <a:gd name="T75" fmla="*/ 80 h 272"/>
              <a:gd name="T76" fmla="*/ 341 w 341"/>
              <a:gd name="T77" fmla="*/ 75 h 272"/>
              <a:gd name="T78" fmla="*/ 325 w 341"/>
              <a:gd name="T79" fmla="*/ 228 h 272"/>
              <a:gd name="T80" fmla="*/ 318 w 341"/>
              <a:gd name="T81" fmla="*/ 229 h 272"/>
              <a:gd name="T82" fmla="*/ 93 w 341"/>
              <a:gd name="T83" fmla="*/ 229 h 272"/>
              <a:gd name="T84" fmla="*/ 88 w 341"/>
              <a:gd name="T85" fmla="*/ 229 h 272"/>
              <a:gd name="T86" fmla="*/ 181 w 341"/>
              <a:gd name="T87" fmla="*/ 161 h 272"/>
              <a:gd name="T88" fmla="*/ 199 w 341"/>
              <a:gd name="T89" fmla="*/ 174 h 272"/>
              <a:gd name="T90" fmla="*/ 206 w 341"/>
              <a:gd name="T91" fmla="*/ 179 h 272"/>
              <a:gd name="T92" fmla="*/ 212 w 341"/>
              <a:gd name="T93" fmla="*/ 174 h 272"/>
              <a:gd name="T94" fmla="*/ 231 w 341"/>
              <a:gd name="T95" fmla="*/ 160 h 272"/>
              <a:gd name="T96" fmla="*/ 325 w 341"/>
              <a:gd name="T97" fmla="*/ 228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41" h="272">
                <a:moveTo>
                  <a:pt x="93" y="57"/>
                </a:moveTo>
                <a:cubicBezTo>
                  <a:pt x="318" y="57"/>
                  <a:pt x="318" y="57"/>
                  <a:pt x="318" y="57"/>
                </a:cubicBezTo>
                <a:cubicBezTo>
                  <a:pt x="321" y="57"/>
                  <a:pt x="324" y="58"/>
                  <a:pt x="327" y="59"/>
                </a:cubicBezTo>
                <a:cubicBezTo>
                  <a:pt x="205" y="152"/>
                  <a:pt x="205" y="152"/>
                  <a:pt x="205" y="152"/>
                </a:cubicBezTo>
                <a:cubicBezTo>
                  <a:pt x="82" y="60"/>
                  <a:pt x="82" y="60"/>
                  <a:pt x="82" y="60"/>
                </a:cubicBezTo>
                <a:cubicBezTo>
                  <a:pt x="85" y="58"/>
                  <a:pt x="89" y="57"/>
                  <a:pt x="93" y="57"/>
                </a:cubicBezTo>
                <a:close/>
                <a:moveTo>
                  <a:pt x="51" y="131"/>
                </a:moveTo>
                <a:cubicBezTo>
                  <a:pt x="58" y="153"/>
                  <a:pt x="58" y="153"/>
                  <a:pt x="58" y="153"/>
                </a:cubicBezTo>
                <a:cubicBezTo>
                  <a:pt x="70" y="153"/>
                  <a:pt x="70" y="153"/>
                  <a:pt x="70" y="153"/>
                </a:cubicBezTo>
                <a:cubicBezTo>
                  <a:pt x="70" y="185"/>
                  <a:pt x="70" y="185"/>
                  <a:pt x="70" y="185"/>
                </a:cubicBezTo>
                <a:cubicBezTo>
                  <a:pt x="0" y="185"/>
                  <a:pt x="0" y="185"/>
                  <a:pt x="0" y="185"/>
                </a:cubicBezTo>
                <a:cubicBezTo>
                  <a:pt x="7" y="207"/>
                  <a:pt x="7" y="207"/>
                  <a:pt x="7" y="207"/>
                </a:cubicBezTo>
                <a:cubicBezTo>
                  <a:pt x="70" y="207"/>
                  <a:pt x="70" y="207"/>
                  <a:pt x="70" y="207"/>
                </a:cubicBezTo>
                <a:cubicBezTo>
                  <a:pt x="70" y="209"/>
                  <a:pt x="70" y="212"/>
                  <a:pt x="71" y="214"/>
                </a:cubicBezTo>
                <a:cubicBezTo>
                  <a:pt x="163" y="147"/>
                  <a:pt x="163" y="147"/>
                  <a:pt x="163" y="147"/>
                </a:cubicBezTo>
                <a:cubicBezTo>
                  <a:pt x="70" y="78"/>
                  <a:pt x="70" y="78"/>
                  <a:pt x="70" y="78"/>
                </a:cubicBezTo>
                <a:cubicBezTo>
                  <a:pt x="70" y="78"/>
                  <a:pt x="70" y="79"/>
                  <a:pt x="70" y="80"/>
                </a:cubicBezTo>
                <a:cubicBezTo>
                  <a:pt x="70" y="131"/>
                  <a:pt x="70" y="131"/>
                  <a:pt x="70" y="131"/>
                </a:cubicBezTo>
                <a:cubicBezTo>
                  <a:pt x="51" y="131"/>
                  <a:pt x="51" y="131"/>
                  <a:pt x="51" y="131"/>
                </a:cubicBezTo>
                <a:close/>
                <a:moveTo>
                  <a:pt x="46" y="250"/>
                </a:moveTo>
                <a:cubicBezTo>
                  <a:pt x="198" y="250"/>
                  <a:pt x="198" y="250"/>
                  <a:pt x="198" y="250"/>
                </a:cubicBezTo>
                <a:cubicBezTo>
                  <a:pt x="203" y="272"/>
                  <a:pt x="203" y="272"/>
                  <a:pt x="203" y="272"/>
                </a:cubicBezTo>
                <a:cubicBezTo>
                  <a:pt x="51" y="272"/>
                  <a:pt x="51" y="272"/>
                  <a:pt x="51" y="272"/>
                </a:cubicBezTo>
                <a:cubicBezTo>
                  <a:pt x="46" y="250"/>
                  <a:pt x="46" y="250"/>
                  <a:pt x="46" y="250"/>
                </a:cubicBezTo>
                <a:close/>
                <a:moveTo>
                  <a:pt x="111" y="0"/>
                </a:moveTo>
                <a:cubicBezTo>
                  <a:pt x="264" y="0"/>
                  <a:pt x="264" y="0"/>
                  <a:pt x="264" y="0"/>
                </a:cubicBezTo>
                <a:cubicBezTo>
                  <a:pt x="269" y="21"/>
                  <a:pt x="269" y="21"/>
                  <a:pt x="269" y="21"/>
                </a:cubicBezTo>
                <a:cubicBezTo>
                  <a:pt x="198" y="21"/>
                  <a:pt x="198" y="21"/>
                  <a:pt x="198" y="21"/>
                </a:cubicBezTo>
                <a:cubicBezTo>
                  <a:pt x="203" y="41"/>
                  <a:pt x="203" y="41"/>
                  <a:pt x="203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3" y="17"/>
                  <a:pt x="23" y="17"/>
                  <a:pt x="23" y="17"/>
                </a:cubicBezTo>
                <a:cubicBezTo>
                  <a:pt x="115" y="17"/>
                  <a:pt x="115" y="17"/>
                  <a:pt x="115" y="17"/>
                </a:cubicBezTo>
                <a:cubicBezTo>
                  <a:pt x="111" y="0"/>
                  <a:pt x="111" y="0"/>
                  <a:pt x="111" y="0"/>
                </a:cubicBezTo>
                <a:close/>
                <a:moveTo>
                  <a:pt x="341" y="75"/>
                </a:moveTo>
                <a:cubicBezTo>
                  <a:pt x="249" y="146"/>
                  <a:pt x="249" y="146"/>
                  <a:pt x="249" y="146"/>
                </a:cubicBezTo>
                <a:cubicBezTo>
                  <a:pt x="340" y="213"/>
                  <a:pt x="340" y="213"/>
                  <a:pt x="340" y="213"/>
                </a:cubicBezTo>
                <a:cubicBezTo>
                  <a:pt x="341" y="211"/>
                  <a:pt x="341" y="209"/>
                  <a:pt x="341" y="206"/>
                </a:cubicBezTo>
                <a:cubicBezTo>
                  <a:pt x="341" y="80"/>
                  <a:pt x="341" y="80"/>
                  <a:pt x="341" y="80"/>
                </a:cubicBezTo>
                <a:cubicBezTo>
                  <a:pt x="341" y="78"/>
                  <a:pt x="341" y="77"/>
                  <a:pt x="341" y="75"/>
                </a:cubicBezTo>
                <a:close/>
                <a:moveTo>
                  <a:pt x="325" y="228"/>
                </a:moveTo>
                <a:cubicBezTo>
                  <a:pt x="323" y="229"/>
                  <a:pt x="321" y="229"/>
                  <a:pt x="318" y="229"/>
                </a:cubicBezTo>
                <a:cubicBezTo>
                  <a:pt x="93" y="229"/>
                  <a:pt x="93" y="229"/>
                  <a:pt x="93" y="229"/>
                </a:cubicBezTo>
                <a:cubicBezTo>
                  <a:pt x="91" y="229"/>
                  <a:pt x="90" y="229"/>
                  <a:pt x="88" y="229"/>
                </a:cubicBezTo>
                <a:cubicBezTo>
                  <a:pt x="181" y="161"/>
                  <a:pt x="181" y="161"/>
                  <a:pt x="181" y="161"/>
                </a:cubicBezTo>
                <a:cubicBezTo>
                  <a:pt x="199" y="174"/>
                  <a:pt x="199" y="174"/>
                  <a:pt x="199" y="174"/>
                </a:cubicBezTo>
                <a:cubicBezTo>
                  <a:pt x="206" y="179"/>
                  <a:pt x="206" y="179"/>
                  <a:pt x="206" y="179"/>
                </a:cubicBezTo>
                <a:cubicBezTo>
                  <a:pt x="212" y="174"/>
                  <a:pt x="212" y="174"/>
                  <a:pt x="212" y="174"/>
                </a:cubicBezTo>
                <a:cubicBezTo>
                  <a:pt x="231" y="160"/>
                  <a:pt x="231" y="160"/>
                  <a:pt x="231" y="160"/>
                </a:cubicBezTo>
                <a:lnTo>
                  <a:pt x="325" y="228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" name="Freeform 17"/>
          <p:cNvSpPr>
            <a:spLocks noEditPoints="1"/>
          </p:cNvSpPr>
          <p:nvPr/>
        </p:nvSpPr>
        <p:spPr bwMode="auto">
          <a:xfrm>
            <a:off x="6261317" y="6299083"/>
            <a:ext cx="310132" cy="259324"/>
          </a:xfrm>
          <a:custGeom>
            <a:avLst/>
            <a:gdLst>
              <a:gd name="T0" fmla="*/ 80 w 349"/>
              <a:gd name="T1" fmla="*/ 247 h 290"/>
              <a:gd name="T2" fmla="*/ 111 w 349"/>
              <a:gd name="T3" fmla="*/ 247 h 290"/>
              <a:gd name="T4" fmla="*/ 111 w 349"/>
              <a:gd name="T5" fmla="*/ 232 h 290"/>
              <a:gd name="T6" fmla="*/ 153 w 349"/>
              <a:gd name="T7" fmla="*/ 232 h 290"/>
              <a:gd name="T8" fmla="*/ 153 w 349"/>
              <a:gd name="T9" fmla="*/ 44 h 290"/>
              <a:gd name="T10" fmla="*/ 76 w 349"/>
              <a:gd name="T11" fmla="*/ 61 h 290"/>
              <a:gd name="T12" fmla="*/ 78 w 349"/>
              <a:gd name="T13" fmla="*/ 69 h 290"/>
              <a:gd name="T14" fmla="*/ 76 w 349"/>
              <a:gd name="T15" fmla="*/ 77 h 290"/>
              <a:gd name="T16" fmla="*/ 121 w 349"/>
              <a:gd name="T17" fmla="*/ 155 h 290"/>
              <a:gd name="T18" fmla="*/ 125 w 349"/>
              <a:gd name="T19" fmla="*/ 155 h 290"/>
              <a:gd name="T20" fmla="*/ 2 w 349"/>
              <a:gd name="T21" fmla="*/ 155 h 290"/>
              <a:gd name="T22" fmla="*/ 6 w 349"/>
              <a:gd name="T23" fmla="*/ 155 h 290"/>
              <a:gd name="T24" fmla="*/ 6 w 349"/>
              <a:gd name="T25" fmla="*/ 155 h 290"/>
              <a:gd name="T26" fmla="*/ 52 w 349"/>
              <a:gd name="T27" fmla="*/ 77 h 290"/>
              <a:gd name="T28" fmla="*/ 50 w 349"/>
              <a:gd name="T29" fmla="*/ 69 h 290"/>
              <a:gd name="T30" fmla="*/ 62 w 349"/>
              <a:gd name="T31" fmla="*/ 55 h 290"/>
              <a:gd name="T32" fmla="*/ 62 w 349"/>
              <a:gd name="T33" fmla="*/ 51 h 290"/>
              <a:gd name="T34" fmla="*/ 155 w 349"/>
              <a:gd name="T35" fmla="*/ 17 h 290"/>
              <a:gd name="T36" fmla="*/ 170 w 349"/>
              <a:gd name="T37" fmla="*/ 2 h 290"/>
              <a:gd name="T38" fmla="*/ 190 w 349"/>
              <a:gd name="T39" fmla="*/ 9 h 290"/>
              <a:gd name="T40" fmla="*/ 288 w 349"/>
              <a:gd name="T41" fmla="*/ 1 h 290"/>
              <a:gd name="T42" fmla="*/ 290 w 349"/>
              <a:gd name="T43" fmla="*/ 4 h 290"/>
              <a:gd name="T44" fmla="*/ 302 w 349"/>
              <a:gd name="T45" fmla="*/ 18 h 290"/>
              <a:gd name="T46" fmla="*/ 300 w 349"/>
              <a:gd name="T47" fmla="*/ 26 h 290"/>
              <a:gd name="T48" fmla="*/ 344 w 349"/>
              <a:gd name="T49" fmla="*/ 104 h 290"/>
              <a:gd name="T50" fmla="*/ 349 w 349"/>
              <a:gd name="T51" fmla="*/ 104 h 290"/>
              <a:gd name="T52" fmla="*/ 226 w 349"/>
              <a:gd name="T53" fmla="*/ 104 h 290"/>
              <a:gd name="T54" fmla="*/ 230 w 349"/>
              <a:gd name="T55" fmla="*/ 104 h 290"/>
              <a:gd name="T56" fmla="*/ 230 w 349"/>
              <a:gd name="T57" fmla="*/ 104 h 290"/>
              <a:gd name="T58" fmla="*/ 276 w 349"/>
              <a:gd name="T59" fmla="*/ 26 h 290"/>
              <a:gd name="T60" fmla="*/ 273 w 349"/>
              <a:gd name="T61" fmla="*/ 18 h 290"/>
              <a:gd name="T62" fmla="*/ 274 w 349"/>
              <a:gd name="T63" fmla="*/ 17 h 290"/>
              <a:gd name="T64" fmla="*/ 196 w 349"/>
              <a:gd name="T65" fmla="*/ 34 h 290"/>
              <a:gd name="T66" fmla="*/ 196 w 349"/>
              <a:gd name="T67" fmla="*/ 232 h 290"/>
              <a:gd name="T68" fmla="*/ 235 w 349"/>
              <a:gd name="T69" fmla="*/ 232 h 290"/>
              <a:gd name="T70" fmla="*/ 235 w 349"/>
              <a:gd name="T71" fmla="*/ 247 h 290"/>
              <a:gd name="T72" fmla="*/ 265 w 349"/>
              <a:gd name="T73" fmla="*/ 247 h 290"/>
              <a:gd name="T74" fmla="*/ 265 w 349"/>
              <a:gd name="T75" fmla="*/ 290 h 290"/>
              <a:gd name="T76" fmla="*/ 80 w 349"/>
              <a:gd name="T77" fmla="*/ 290 h 290"/>
              <a:gd name="T78" fmla="*/ 80 w 349"/>
              <a:gd name="T79" fmla="*/ 247 h 290"/>
              <a:gd name="T80" fmla="*/ 292 w 349"/>
              <a:gd name="T81" fmla="*/ 32 h 290"/>
              <a:gd name="T82" fmla="*/ 288 w 349"/>
              <a:gd name="T83" fmla="*/ 33 h 290"/>
              <a:gd name="T84" fmla="*/ 284 w 349"/>
              <a:gd name="T85" fmla="*/ 32 h 290"/>
              <a:gd name="T86" fmla="*/ 241 w 349"/>
              <a:gd name="T87" fmla="*/ 104 h 290"/>
              <a:gd name="T88" fmla="*/ 333 w 349"/>
              <a:gd name="T89" fmla="*/ 104 h 290"/>
              <a:gd name="T90" fmla="*/ 292 w 349"/>
              <a:gd name="T91" fmla="*/ 32 h 290"/>
              <a:gd name="T92" fmla="*/ 68 w 349"/>
              <a:gd name="T93" fmla="*/ 83 h 290"/>
              <a:gd name="T94" fmla="*/ 64 w 349"/>
              <a:gd name="T95" fmla="*/ 83 h 290"/>
              <a:gd name="T96" fmla="*/ 60 w 349"/>
              <a:gd name="T97" fmla="*/ 83 h 290"/>
              <a:gd name="T98" fmla="*/ 17 w 349"/>
              <a:gd name="T99" fmla="*/ 155 h 290"/>
              <a:gd name="T100" fmla="*/ 110 w 349"/>
              <a:gd name="T101" fmla="*/ 155 h 290"/>
              <a:gd name="T102" fmla="*/ 68 w 349"/>
              <a:gd name="T103" fmla="*/ 83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290">
                <a:moveTo>
                  <a:pt x="80" y="247"/>
                </a:moveTo>
                <a:cubicBezTo>
                  <a:pt x="111" y="247"/>
                  <a:pt x="111" y="247"/>
                  <a:pt x="111" y="247"/>
                </a:cubicBezTo>
                <a:cubicBezTo>
                  <a:pt x="111" y="232"/>
                  <a:pt x="111" y="232"/>
                  <a:pt x="111" y="232"/>
                </a:cubicBezTo>
                <a:cubicBezTo>
                  <a:pt x="153" y="232"/>
                  <a:pt x="153" y="232"/>
                  <a:pt x="153" y="232"/>
                </a:cubicBezTo>
                <a:cubicBezTo>
                  <a:pt x="153" y="44"/>
                  <a:pt x="153" y="44"/>
                  <a:pt x="153" y="44"/>
                </a:cubicBezTo>
                <a:cubicBezTo>
                  <a:pt x="76" y="61"/>
                  <a:pt x="76" y="61"/>
                  <a:pt x="76" y="61"/>
                </a:cubicBezTo>
                <a:cubicBezTo>
                  <a:pt x="78" y="63"/>
                  <a:pt x="78" y="66"/>
                  <a:pt x="78" y="69"/>
                </a:cubicBezTo>
                <a:cubicBezTo>
                  <a:pt x="78" y="72"/>
                  <a:pt x="78" y="75"/>
                  <a:pt x="76" y="77"/>
                </a:cubicBezTo>
                <a:cubicBezTo>
                  <a:pt x="121" y="155"/>
                  <a:pt x="121" y="155"/>
                  <a:pt x="121" y="155"/>
                </a:cubicBezTo>
                <a:cubicBezTo>
                  <a:pt x="125" y="155"/>
                  <a:pt x="125" y="155"/>
                  <a:pt x="125" y="155"/>
                </a:cubicBezTo>
                <a:cubicBezTo>
                  <a:pt x="123" y="201"/>
                  <a:pt x="0" y="200"/>
                  <a:pt x="2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52" y="77"/>
                  <a:pt x="52" y="77"/>
                  <a:pt x="52" y="77"/>
                </a:cubicBezTo>
                <a:cubicBezTo>
                  <a:pt x="51" y="75"/>
                  <a:pt x="50" y="72"/>
                  <a:pt x="50" y="69"/>
                </a:cubicBezTo>
                <a:cubicBezTo>
                  <a:pt x="50" y="62"/>
                  <a:pt x="55" y="56"/>
                  <a:pt x="62" y="55"/>
                </a:cubicBezTo>
                <a:cubicBezTo>
                  <a:pt x="62" y="51"/>
                  <a:pt x="62" y="51"/>
                  <a:pt x="62" y="51"/>
                </a:cubicBezTo>
                <a:cubicBezTo>
                  <a:pt x="155" y="17"/>
                  <a:pt x="155" y="17"/>
                  <a:pt x="155" y="17"/>
                </a:cubicBezTo>
                <a:cubicBezTo>
                  <a:pt x="156" y="10"/>
                  <a:pt x="162" y="4"/>
                  <a:pt x="170" y="2"/>
                </a:cubicBezTo>
                <a:cubicBezTo>
                  <a:pt x="178" y="0"/>
                  <a:pt x="186" y="3"/>
                  <a:pt x="190" y="9"/>
                </a:cubicBezTo>
                <a:cubicBezTo>
                  <a:pt x="288" y="1"/>
                  <a:pt x="288" y="1"/>
                  <a:pt x="288" y="1"/>
                </a:cubicBezTo>
                <a:cubicBezTo>
                  <a:pt x="290" y="4"/>
                  <a:pt x="290" y="4"/>
                  <a:pt x="290" y="4"/>
                </a:cubicBezTo>
                <a:cubicBezTo>
                  <a:pt x="297" y="5"/>
                  <a:pt x="302" y="11"/>
                  <a:pt x="302" y="18"/>
                </a:cubicBezTo>
                <a:cubicBezTo>
                  <a:pt x="302" y="21"/>
                  <a:pt x="301" y="24"/>
                  <a:pt x="300" y="26"/>
                </a:cubicBezTo>
                <a:cubicBezTo>
                  <a:pt x="344" y="104"/>
                  <a:pt x="344" y="104"/>
                  <a:pt x="344" y="104"/>
                </a:cubicBezTo>
                <a:cubicBezTo>
                  <a:pt x="349" y="104"/>
                  <a:pt x="349" y="104"/>
                  <a:pt x="349" y="104"/>
                </a:cubicBezTo>
                <a:cubicBezTo>
                  <a:pt x="347" y="150"/>
                  <a:pt x="224" y="150"/>
                  <a:pt x="226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76" y="26"/>
                  <a:pt x="276" y="26"/>
                  <a:pt x="276" y="26"/>
                </a:cubicBezTo>
                <a:cubicBezTo>
                  <a:pt x="274" y="24"/>
                  <a:pt x="273" y="21"/>
                  <a:pt x="273" y="18"/>
                </a:cubicBezTo>
                <a:cubicBezTo>
                  <a:pt x="273" y="18"/>
                  <a:pt x="273" y="17"/>
                  <a:pt x="274" y="17"/>
                </a:cubicBezTo>
                <a:cubicBezTo>
                  <a:pt x="196" y="34"/>
                  <a:pt x="196" y="34"/>
                  <a:pt x="196" y="34"/>
                </a:cubicBezTo>
                <a:cubicBezTo>
                  <a:pt x="196" y="232"/>
                  <a:pt x="196" y="232"/>
                  <a:pt x="196" y="232"/>
                </a:cubicBezTo>
                <a:cubicBezTo>
                  <a:pt x="235" y="232"/>
                  <a:pt x="235" y="232"/>
                  <a:pt x="235" y="232"/>
                </a:cubicBezTo>
                <a:cubicBezTo>
                  <a:pt x="235" y="247"/>
                  <a:pt x="235" y="247"/>
                  <a:pt x="235" y="247"/>
                </a:cubicBezTo>
                <a:cubicBezTo>
                  <a:pt x="265" y="247"/>
                  <a:pt x="265" y="247"/>
                  <a:pt x="265" y="247"/>
                </a:cubicBezTo>
                <a:cubicBezTo>
                  <a:pt x="265" y="290"/>
                  <a:pt x="265" y="290"/>
                  <a:pt x="265" y="290"/>
                </a:cubicBezTo>
                <a:cubicBezTo>
                  <a:pt x="80" y="290"/>
                  <a:pt x="80" y="290"/>
                  <a:pt x="80" y="290"/>
                </a:cubicBezTo>
                <a:cubicBezTo>
                  <a:pt x="80" y="247"/>
                  <a:pt x="80" y="247"/>
                  <a:pt x="80" y="247"/>
                </a:cubicBezTo>
                <a:close/>
                <a:moveTo>
                  <a:pt x="292" y="32"/>
                </a:moveTo>
                <a:cubicBezTo>
                  <a:pt x="291" y="32"/>
                  <a:pt x="289" y="33"/>
                  <a:pt x="288" y="33"/>
                </a:cubicBezTo>
                <a:cubicBezTo>
                  <a:pt x="286" y="33"/>
                  <a:pt x="285" y="32"/>
                  <a:pt x="284" y="32"/>
                </a:cubicBezTo>
                <a:cubicBezTo>
                  <a:pt x="241" y="104"/>
                  <a:pt x="241" y="104"/>
                  <a:pt x="241" y="104"/>
                </a:cubicBezTo>
                <a:cubicBezTo>
                  <a:pt x="333" y="104"/>
                  <a:pt x="333" y="104"/>
                  <a:pt x="333" y="104"/>
                </a:cubicBezTo>
                <a:cubicBezTo>
                  <a:pt x="292" y="32"/>
                  <a:pt x="292" y="32"/>
                  <a:pt x="292" y="32"/>
                </a:cubicBezTo>
                <a:close/>
                <a:moveTo>
                  <a:pt x="68" y="83"/>
                </a:moveTo>
                <a:cubicBezTo>
                  <a:pt x="67" y="83"/>
                  <a:pt x="65" y="83"/>
                  <a:pt x="64" y="83"/>
                </a:cubicBezTo>
                <a:cubicBezTo>
                  <a:pt x="63" y="83"/>
                  <a:pt x="61" y="83"/>
                  <a:pt x="60" y="83"/>
                </a:cubicBezTo>
                <a:cubicBezTo>
                  <a:pt x="17" y="155"/>
                  <a:pt x="17" y="155"/>
                  <a:pt x="17" y="155"/>
                </a:cubicBezTo>
                <a:cubicBezTo>
                  <a:pt x="110" y="155"/>
                  <a:pt x="110" y="155"/>
                  <a:pt x="110" y="155"/>
                </a:cubicBezTo>
                <a:lnTo>
                  <a:pt x="68" y="83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7497228" y="6320887"/>
            <a:ext cx="315952" cy="215716"/>
            <a:chOff x="4913498" y="4006828"/>
            <a:chExt cx="359542" cy="245478"/>
          </a:xfrm>
          <a:solidFill>
            <a:schemeClr val="bg1">
              <a:lumMod val="65000"/>
            </a:schemeClr>
          </a:solidFill>
        </p:grpSpPr>
        <p:sp>
          <p:nvSpPr>
            <p:cNvPr id="63" name="任意多边形 62"/>
            <p:cNvSpPr>
              <a:spLocks/>
            </p:cNvSpPr>
            <p:nvPr/>
          </p:nvSpPr>
          <p:spPr bwMode="auto">
            <a:xfrm>
              <a:off x="4956891" y="4126421"/>
              <a:ext cx="251679" cy="37860"/>
            </a:xfrm>
            <a:custGeom>
              <a:avLst/>
              <a:gdLst>
                <a:gd name="connsiteX0" fmla="*/ 251679 w 251679"/>
                <a:gd name="connsiteY0" fmla="*/ 1038 h 37860"/>
                <a:gd name="connsiteX1" fmla="*/ 189689 w 251679"/>
                <a:gd name="connsiteY1" fmla="*/ 37860 h 37860"/>
                <a:gd name="connsiteX2" fmla="*/ 251679 w 251679"/>
                <a:gd name="connsiteY2" fmla="*/ 1038 h 37860"/>
                <a:gd name="connsiteX3" fmla="*/ 63229 w 251679"/>
                <a:gd name="connsiteY3" fmla="*/ 1038 h 37860"/>
                <a:gd name="connsiteX4" fmla="*/ 0 w 251679"/>
                <a:gd name="connsiteY4" fmla="*/ 37860 h 37860"/>
                <a:gd name="connsiteX5" fmla="*/ 63229 w 251679"/>
                <a:gd name="connsiteY5" fmla="*/ 1038 h 3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1679" h="37860">
                  <a:moveTo>
                    <a:pt x="251679" y="1038"/>
                  </a:moveTo>
                  <a:cubicBezTo>
                    <a:pt x="223784" y="9221"/>
                    <a:pt x="204154" y="22518"/>
                    <a:pt x="189689" y="37860"/>
                  </a:cubicBezTo>
                  <a:cubicBezTo>
                    <a:pt x="191756" y="4107"/>
                    <a:pt x="224817" y="-3053"/>
                    <a:pt x="251679" y="1038"/>
                  </a:cubicBezTo>
                  <a:close/>
                  <a:moveTo>
                    <a:pt x="63229" y="1038"/>
                  </a:moveTo>
                  <a:cubicBezTo>
                    <a:pt x="34206" y="9221"/>
                    <a:pt x="15548" y="22518"/>
                    <a:pt x="0" y="37860"/>
                  </a:cubicBezTo>
                  <a:cubicBezTo>
                    <a:pt x="3109" y="4107"/>
                    <a:pt x="35242" y="-3053"/>
                    <a:pt x="63229" y="10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64" name="Freeform 20"/>
            <p:cNvSpPr>
              <a:spLocks noEditPoints="1"/>
            </p:cNvSpPr>
            <p:nvPr/>
          </p:nvSpPr>
          <p:spPr bwMode="auto">
            <a:xfrm>
              <a:off x="4913498" y="4006828"/>
              <a:ext cx="359542" cy="245478"/>
            </a:xfrm>
            <a:custGeom>
              <a:avLst/>
              <a:gdLst>
                <a:gd name="T0" fmla="*/ 323 w 346"/>
                <a:gd name="T1" fmla="*/ 96 h 235"/>
                <a:gd name="T2" fmla="*/ 306 w 346"/>
                <a:gd name="T3" fmla="*/ 83 h 235"/>
                <a:gd name="T4" fmla="*/ 268 w 346"/>
                <a:gd name="T5" fmla="*/ 37 h 235"/>
                <a:gd name="T6" fmla="*/ 255 w 346"/>
                <a:gd name="T7" fmla="*/ 13 h 235"/>
                <a:gd name="T8" fmla="*/ 255 w 346"/>
                <a:gd name="T9" fmla="*/ 13 h 235"/>
                <a:gd name="T10" fmla="*/ 225 w 346"/>
                <a:gd name="T11" fmla="*/ 0 h 235"/>
                <a:gd name="T12" fmla="*/ 194 w 346"/>
                <a:gd name="T13" fmla="*/ 13 h 235"/>
                <a:gd name="T14" fmla="*/ 194 w 346"/>
                <a:gd name="T15" fmla="*/ 13 h 235"/>
                <a:gd name="T16" fmla="*/ 181 w 346"/>
                <a:gd name="T17" fmla="*/ 44 h 235"/>
                <a:gd name="T18" fmla="*/ 189 w 346"/>
                <a:gd name="T19" fmla="*/ 68 h 235"/>
                <a:gd name="T20" fmla="*/ 189 w 346"/>
                <a:gd name="T21" fmla="*/ 75 h 235"/>
                <a:gd name="T22" fmla="*/ 179 w 346"/>
                <a:gd name="T23" fmla="*/ 75 h 235"/>
                <a:gd name="T24" fmla="*/ 158 w 346"/>
                <a:gd name="T25" fmla="*/ 75 h 235"/>
                <a:gd name="T26" fmla="*/ 158 w 346"/>
                <a:gd name="T27" fmla="*/ 68 h 235"/>
                <a:gd name="T28" fmla="*/ 166 w 346"/>
                <a:gd name="T29" fmla="*/ 44 h 235"/>
                <a:gd name="T30" fmla="*/ 153 w 346"/>
                <a:gd name="T31" fmla="*/ 13 h 235"/>
                <a:gd name="T32" fmla="*/ 153 w 346"/>
                <a:gd name="T33" fmla="*/ 13 h 235"/>
                <a:gd name="T34" fmla="*/ 122 w 346"/>
                <a:gd name="T35" fmla="*/ 0 h 235"/>
                <a:gd name="T36" fmla="*/ 91 w 346"/>
                <a:gd name="T37" fmla="*/ 13 h 235"/>
                <a:gd name="T38" fmla="*/ 91 w 346"/>
                <a:gd name="T39" fmla="*/ 13 h 235"/>
                <a:gd name="T40" fmla="*/ 79 w 346"/>
                <a:gd name="T41" fmla="*/ 37 h 235"/>
                <a:gd name="T42" fmla="*/ 41 w 346"/>
                <a:gd name="T43" fmla="*/ 83 h 235"/>
                <a:gd name="T44" fmla="*/ 24 w 346"/>
                <a:gd name="T45" fmla="*/ 96 h 235"/>
                <a:gd name="T46" fmla="*/ 0 w 346"/>
                <a:gd name="T47" fmla="*/ 153 h 235"/>
                <a:gd name="T48" fmla="*/ 24 w 346"/>
                <a:gd name="T49" fmla="*/ 211 h 235"/>
                <a:gd name="T50" fmla="*/ 82 w 346"/>
                <a:gd name="T51" fmla="*/ 235 h 235"/>
                <a:gd name="T52" fmla="*/ 140 w 346"/>
                <a:gd name="T53" fmla="*/ 211 h 235"/>
                <a:gd name="T54" fmla="*/ 164 w 346"/>
                <a:gd name="T55" fmla="*/ 153 h 235"/>
                <a:gd name="T56" fmla="*/ 157 w 346"/>
                <a:gd name="T57" fmla="*/ 122 h 235"/>
                <a:gd name="T58" fmla="*/ 157 w 346"/>
                <a:gd name="T59" fmla="*/ 114 h 235"/>
                <a:gd name="T60" fmla="*/ 190 w 346"/>
                <a:gd name="T61" fmla="*/ 114 h 235"/>
                <a:gd name="T62" fmla="*/ 190 w 346"/>
                <a:gd name="T63" fmla="*/ 122 h 235"/>
                <a:gd name="T64" fmla="*/ 183 w 346"/>
                <a:gd name="T65" fmla="*/ 153 h 235"/>
                <a:gd name="T66" fmla="*/ 207 w 346"/>
                <a:gd name="T67" fmla="*/ 211 h 235"/>
                <a:gd name="T68" fmla="*/ 265 w 346"/>
                <a:gd name="T69" fmla="*/ 235 h 235"/>
                <a:gd name="T70" fmla="*/ 323 w 346"/>
                <a:gd name="T71" fmla="*/ 211 h 235"/>
                <a:gd name="T72" fmla="*/ 346 w 346"/>
                <a:gd name="T73" fmla="*/ 153 h 235"/>
                <a:gd name="T74" fmla="*/ 323 w 346"/>
                <a:gd name="T75" fmla="*/ 96 h 235"/>
                <a:gd name="T76" fmla="*/ 119 w 346"/>
                <a:gd name="T77" fmla="*/ 191 h 235"/>
                <a:gd name="T78" fmla="*/ 82 w 346"/>
                <a:gd name="T79" fmla="*/ 206 h 235"/>
                <a:gd name="T80" fmla="*/ 45 w 346"/>
                <a:gd name="T81" fmla="*/ 191 h 235"/>
                <a:gd name="T82" fmla="*/ 29 w 346"/>
                <a:gd name="T83" fmla="*/ 153 h 235"/>
                <a:gd name="T84" fmla="*/ 45 w 346"/>
                <a:gd name="T85" fmla="*/ 116 h 235"/>
                <a:gd name="T86" fmla="*/ 82 w 346"/>
                <a:gd name="T87" fmla="*/ 101 h 235"/>
                <a:gd name="T88" fmla="*/ 119 w 346"/>
                <a:gd name="T89" fmla="*/ 116 h 235"/>
                <a:gd name="T90" fmla="*/ 135 w 346"/>
                <a:gd name="T91" fmla="*/ 153 h 235"/>
                <a:gd name="T92" fmla="*/ 119 w 346"/>
                <a:gd name="T93" fmla="*/ 191 h 235"/>
                <a:gd name="T94" fmla="*/ 302 w 346"/>
                <a:gd name="T95" fmla="*/ 191 h 235"/>
                <a:gd name="T96" fmla="*/ 265 w 346"/>
                <a:gd name="T97" fmla="*/ 206 h 235"/>
                <a:gd name="T98" fmla="*/ 228 w 346"/>
                <a:gd name="T99" fmla="*/ 191 h 235"/>
                <a:gd name="T100" fmla="*/ 212 w 346"/>
                <a:gd name="T101" fmla="*/ 153 h 235"/>
                <a:gd name="T102" fmla="*/ 228 w 346"/>
                <a:gd name="T103" fmla="*/ 116 h 235"/>
                <a:gd name="T104" fmla="*/ 265 w 346"/>
                <a:gd name="T105" fmla="*/ 101 h 235"/>
                <a:gd name="T106" fmla="*/ 302 w 346"/>
                <a:gd name="T107" fmla="*/ 116 h 235"/>
                <a:gd name="T108" fmla="*/ 318 w 346"/>
                <a:gd name="T109" fmla="*/ 153 h 235"/>
                <a:gd name="T110" fmla="*/ 302 w 346"/>
                <a:gd name="T111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235">
                  <a:moveTo>
                    <a:pt x="323" y="96"/>
                  </a:moveTo>
                  <a:cubicBezTo>
                    <a:pt x="318" y="91"/>
                    <a:pt x="312" y="87"/>
                    <a:pt x="306" y="83"/>
                  </a:cubicBezTo>
                  <a:cubicBezTo>
                    <a:pt x="268" y="37"/>
                    <a:pt x="268" y="37"/>
                    <a:pt x="268" y="37"/>
                  </a:cubicBezTo>
                  <a:cubicBezTo>
                    <a:pt x="266" y="28"/>
                    <a:pt x="262" y="19"/>
                    <a:pt x="255" y="13"/>
                  </a:cubicBezTo>
                  <a:cubicBezTo>
                    <a:pt x="255" y="13"/>
                    <a:pt x="255" y="13"/>
                    <a:pt x="255" y="13"/>
                  </a:cubicBezTo>
                  <a:cubicBezTo>
                    <a:pt x="248" y="5"/>
                    <a:pt x="237" y="0"/>
                    <a:pt x="225" y="0"/>
                  </a:cubicBezTo>
                  <a:cubicBezTo>
                    <a:pt x="213" y="0"/>
                    <a:pt x="202" y="5"/>
                    <a:pt x="194" y="13"/>
                  </a:cubicBezTo>
                  <a:cubicBezTo>
                    <a:pt x="194" y="13"/>
                    <a:pt x="194" y="13"/>
                    <a:pt x="194" y="13"/>
                  </a:cubicBezTo>
                  <a:cubicBezTo>
                    <a:pt x="186" y="21"/>
                    <a:pt x="181" y="32"/>
                    <a:pt x="181" y="44"/>
                  </a:cubicBezTo>
                  <a:cubicBezTo>
                    <a:pt x="181" y="53"/>
                    <a:pt x="184" y="61"/>
                    <a:pt x="189" y="68"/>
                  </a:cubicBezTo>
                  <a:cubicBezTo>
                    <a:pt x="189" y="75"/>
                    <a:pt x="189" y="75"/>
                    <a:pt x="189" y="75"/>
                  </a:cubicBezTo>
                  <a:cubicBezTo>
                    <a:pt x="179" y="75"/>
                    <a:pt x="179" y="75"/>
                    <a:pt x="17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68"/>
                    <a:pt x="158" y="68"/>
                    <a:pt x="158" y="68"/>
                  </a:cubicBezTo>
                  <a:cubicBezTo>
                    <a:pt x="163" y="61"/>
                    <a:pt x="166" y="53"/>
                    <a:pt x="166" y="44"/>
                  </a:cubicBezTo>
                  <a:cubicBezTo>
                    <a:pt x="166" y="32"/>
                    <a:pt x="161" y="21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45" y="5"/>
                    <a:pt x="134" y="0"/>
                    <a:pt x="122" y="0"/>
                  </a:cubicBezTo>
                  <a:cubicBezTo>
                    <a:pt x="110" y="0"/>
                    <a:pt x="99" y="5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85" y="19"/>
                    <a:pt x="81" y="28"/>
                    <a:pt x="79" y="37"/>
                  </a:cubicBezTo>
                  <a:cubicBezTo>
                    <a:pt x="41" y="83"/>
                    <a:pt x="41" y="83"/>
                    <a:pt x="41" y="83"/>
                  </a:cubicBezTo>
                  <a:cubicBezTo>
                    <a:pt x="35" y="87"/>
                    <a:pt x="29" y="91"/>
                    <a:pt x="24" y="96"/>
                  </a:cubicBezTo>
                  <a:cubicBezTo>
                    <a:pt x="10" y="111"/>
                    <a:pt x="0" y="131"/>
                    <a:pt x="0" y="153"/>
                  </a:cubicBezTo>
                  <a:cubicBezTo>
                    <a:pt x="0" y="176"/>
                    <a:pt x="10" y="196"/>
                    <a:pt x="24" y="211"/>
                  </a:cubicBezTo>
                  <a:cubicBezTo>
                    <a:pt x="39" y="226"/>
                    <a:pt x="59" y="235"/>
                    <a:pt x="82" y="235"/>
                  </a:cubicBezTo>
                  <a:cubicBezTo>
                    <a:pt x="105" y="235"/>
                    <a:pt x="125" y="226"/>
                    <a:pt x="140" y="211"/>
                  </a:cubicBezTo>
                  <a:cubicBezTo>
                    <a:pt x="154" y="196"/>
                    <a:pt x="164" y="176"/>
                    <a:pt x="164" y="153"/>
                  </a:cubicBezTo>
                  <a:cubicBezTo>
                    <a:pt x="164" y="142"/>
                    <a:pt x="161" y="131"/>
                    <a:pt x="157" y="122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90" y="114"/>
                    <a:pt x="190" y="114"/>
                    <a:pt x="190" y="114"/>
                  </a:cubicBezTo>
                  <a:cubicBezTo>
                    <a:pt x="190" y="122"/>
                    <a:pt x="190" y="122"/>
                    <a:pt x="190" y="122"/>
                  </a:cubicBezTo>
                  <a:cubicBezTo>
                    <a:pt x="186" y="131"/>
                    <a:pt x="183" y="142"/>
                    <a:pt x="183" y="153"/>
                  </a:cubicBezTo>
                  <a:cubicBezTo>
                    <a:pt x="183" y="176"/>
                    <a:pt x="192" y="196"/>
                    <a:pt x="207" y="211"/>
                  </a:cubicBezTo>
                  <a:cubicBezTo>
                    <a:pt x="222" y="226"/>
                    <a:pt x="242" y="235"/>
                    <a:pt x="265" y="235"/>
                  </a:cubicBezTo>
                  <a:cubicBezTo>
                    <a:pt x="287" y="235"/>
                    <a:pt x="308" y="226"/>
                    <a:pt x="323" y="211"/>
                  </a:cubicBezTo>
                  <a:cubicBezTo>
                    <a:pt x="337" y="196"/>
                    <a:pt x="346" y="176"/>
                    <a:pt x="346" y="153"/>
                  </a:cubicBezTo>
                  <a:cubicBezTo>
                    <a:pt x="346" y="131"/>
                    <a:pt x="337" y="111"/>
                    <a:pt x="323" y="96"/>
                  </a:cubicBezTo>
                  <a:close/>
                  <a:moveTo>
                    <a:pt x="119" y="191"/>
                  </a:moveTo>
                  <a:cubicBezTo>
                    <a:pt x="110" y="200"/>
                    <a:pt x="97" y="206"/>
                    <a:pt x="82" y="206"/>
                  </a:cubicBezTo>
                  <a:cubicBezTo>
                    <a:pt x="67" y="206"/>
                    <a:pt x="54" y="200"/>
                    <a:pt x="45" y="191"/>
                  </a:cubicBezTo>
                  <a:cubicBezTo>
                    <a:pt x="35" y="181"/>
                    <a:pt x="29" y="168"/>
                    <a:pt x="29" y="153"/>
                  </a:cubicBezTo>
                  <a:cubicBezTo>
                    <a:pt x="29" y="139"/>
                    <a:pt x="35" y="126"/>
                    <a:pt x="45" y="116"/>
                  </a:cubicBezTo>
                  <a:cubicBezTo>
                    <a:pt x="54" y="107"/>
                    <a:pt x="67" y="101"/>
                    <a:pt x="82" y="101"/>
                  </a:cubicBezTo>
                  <a:cubicBezTo>
                    <a:pt x="97" y="101"/>
                    <a:pt x="110" y="107"/>
                    <a:pt x="119" y="116"/>
                  </a:cubicBezTo>
                  <a:cubicBezTo>
                    <a:pt x="129" y="126"/>
                    <a:pt x="135" y="139"/>
                    <a:pt x="135" y="153"/>
                  </a:cubicBezTo>
                  <a:cubicBezTo>
                    <a:pt x="135" y="168"/>
                    <a:pt x="129" y="181"/>
                    <a:pt x="119" y="191"/>
                  </a:cubicBezTo>
                  <a:close/>
                  <a:moveTo>
                    <a:pt x="302" y="191"/>
                  </a:moveTo>
                  <a:cubicBezTo>
                    <a:pt x="293" y="200"/>
                    <a:pt x="279" y="206"/>
                    <a:pt x="265" y="206"/>
                  </a:cubicBezTo>
                  <a:cubicBezTo>
                    <a:pt x="250" y="206"/>
                    <a:pt x="237" y="200"/>
                    <a:pt x="228" y="191"/>
                  </a:cubicBezTo>
                  <a:cubicBezTo>
                    <a:pt x="218" y="181"/>
                    <a:pt x="212" y="168"/>
                    <a:pt x="212" y="153"/>
                  </a:cubicBezTo>
                  <a:cubicBezTo>
                    <a:pt x="212" y="139"/>
                    <a:pt x="218" y="126"/>
                    <a:pt x="228" y="116"/>
                  </a:cubicBezTo>
                  <a:cubicBezTo>
                    <a:pt x="237" y="107"/>
                    <a:pt x="250" y="101"/>
                    <a:pt x="265" y="101"/>
                  </a:cubicBezTo>
                  <a:cubicBezTo>
                    <a:pt x="279" y="101"/>
                    <a:pt x="293" y="107"/>
                    <a:pt x="302" y="116"/>
                  </a:cubicBezTo>
                  <a:cubicBezTo>
                    <a:pt x="312" y="126"/>
                    <a:pt x="318" y="139"/>
                    <a:pt x="318" y="153"/>
                  </a:cubicBezTo>
                  <a:cubicBezTo>
                    <a:pt x="318" y="168"/>
                    <a:pt x="312" y="181"/>
                    <a:pt x="302" y="19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60579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14:prism dir="u" isInverted="1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3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7" grpId="0"/>
      <p:bldP spid="28" grpId="0"/>
      <p:bldP spid="44" grpId="0" animBg="1"/>
      <p:bldP spid="48" grpId="0" animBg="1"/>
      <p:bldP spid="52" grpId="0" animBg="1"/>
      <p:bldP spid="53" grpId="0" animBg="1"/>
      <p:bldP spid="54" grpId="0" animBg="1"/>
      <p:bldP spid="55" grpId="0" animBg="1"/>
      <p:bldP spid="60" grpId="0" animBg="1"/>
      <p:bldP spid="6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项目成员</a:t>
            </a:r>
            <a:endParaRPr lang="zh-CN" altLang="en-US" dirty="0"/>
          </a:p>
        </p:txBody>
      </p:sp>
      <p:sp>
        <p:nvSpPr>
          <p:cNvPr id="218" name="TextBox 16"/>
          <p:cNvSpPr txBox="1"/>
          <p:nvPr/>
        </p:nvSpPr>
        <p:spPr>
          <a:xfrm>
            <a:off x="5083064" y="2510118"/>
            <a:ext cx="2059733" cy="400277"/>
          </a:xfrm>
          <a:prstGeom prst="rect">
            <a:avLst/>
          </a:prstGeom>
          <a:noFill/>
        </p:spPr>
        <p:txBody>
          <a:bodyPr wrap="square" lIns="91603" tIns="45803" rIns="91603" bIns="45803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主要职责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9" name="TextBox 17"/>
          <p:cNvSpPr txBox="1"/>
          <p:nvPr/>
        </p:nvSpPr>
        <p:spPr>
          <a:xfrm>
            <a:off x="5208022" y="5335795"/>
            <a:ext cx="180605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前端界面</a:t>
            </a: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绘制</a:t>
            </a: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endParaRPr lang="zh-CN" altLang="en-US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各种文档的撰写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6" name="TextBox 16"/>
          <p:cNvSpPr txBox="1"/>
          <p:nvPr/>
        </p:nvSpPr>
        <p:spPr>
          <a:xfrm>
            <a:off x="5081181" y="4768192"/>
            <a:ext cx="2059733" cy="400277"/>
          </a:xfrm>
          <a:prstGeom prst="rect">
            <a:avLst/>
          </a:prstGeom>
          <a:noFill/>
        </p:spPr>
        <p:txBody>
          <a:bodyPr wrap="square" lIns="91603" tIns="45803" rIns="91603" bIns="45803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主要职责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7" name="TextBox 17"/>
          <p:cNvSpPr txBox="1"/>
          <p:nvPr/>
        </p:nvSpPr>
        <p:spPr>
          <a:xfrm>
            <a:off x="8245802" y="3086773"/>
            <a:ext cx="178405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搜索界面绘制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2" name="圆角矩形 231"/>
          <p:cNvSpPr/>
          <p:nvPr/>
        </p:nvSpPr>
        <p:spPr>
          <a:xfrm>
            <a:off x="8245803" y="1926686"/>
            <a:ext cx="1762052" cy="387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33" name="TextBox 12"/>
          <p:cNvSpPr txBox="1"/>
          <p:nvPr/>
        </p:nvSpPr>
        <p:spPr>
          <a:xfrm>
            <a:off x="8742109" y="1966348"/>
            <a:ext cx="76944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孙照龙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4" name="TextBox 16"/>
          <p:cNvSpPr txBox="1"/>
          <p:nvPr/>
        </p:nvSpPr>
        <p:spPr>
          <a:xfrm>
            <a:off x="8096963" y="2519170"/>
            <a:ext cx="2059733" cy="369499"/>
          </a:xfrm>
          <a:prstGeom prst="rect">
            <a:avLst/>
          </a:prstGeom>
          <a:noFill/>
        </p:spPr>
        <p:txBody>
          <a:bodyPr wrap="square" lIns="91603" tIns="45803" rIns="91603" bIns="45803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主要职责</a:t>
            </a:r>
            <a:endParaRPr lang="en-US" altLang="zh-CN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6" name="Freeform 151"/>
          <p:cNvSpPr>
            <a:spLocks noEditPoints="1"/>
          </p:cNvSpPr>
          <p:nvPr/>
        </p:nvSpPr>
        <p:spPr bwMode="auto">
          <a:xfrm>
            <a:off x="390476" y="514762"/>
            <a:ext cx="191818" cy="287160"/>
          </a:xfrm>
          <a:custGeom>
            <a:avLst/>
            <a:gdLst>
              <a:gd name="T0" fmla="*/ 72 w 143"/>
              <a:gd name="T1" fmla="*/ 214 h 214"/>
              <a:gd name="T2" fmla="*/ 96 w 143"/>
              <a:gd name="T3" fmla="*/ 204 h 214"/>
              <a:gd name="T4" fmla="*/ 48 w 143"/>
              <a:gd name="T5" fmla="*/ 204 h 214"/>
              <a:gd name="T6" fmla="*/ 72 w 143"/>
              <a:gd name="T7" fmla="*/ 214 h 214"/>
              <a:gd name="T8" fmla="*/ 105 w 143"/>
              <a:gd name="T9" fmla="*/ 183 h 214"/>
              <a:gd name="T10" fmla="*/ 39 w 143"/>
              <a:gd name="T11" fmla="*/ 183 h 214"/>
              <a:gd name="T12" fmla="*/ 33 w 143"/>
              <a:gd name="T13" fmla="*/ 190 h 214"/>
              <a:gd name="T14" fmla="*/ 39 w 143"/>
              <a:gd name="T15" fmla="*/ 196 h 214"/>
              <a:gd name="T16" fmla="*/ 105 w 143"/>
              <a:gd name="T17" fmla="*/ 196 h 214"/>
              <a:gd name="T18" fmla="*/ 111 w 143"/>
              <a:gd name="T19" fmla="*/ 190 h 214"/>
              <a:gd name="T20" fmla="*/ 105 w 143"/>
              <a:gd name="T21" fmla="*/ 183 h 214"/>
              <a:gd name="T22" fmla="*/ 105 w 143"/>
              <a:gd name="T23" fmla="*/ 164 h 214"/>
              <a:gd name="T24" fmla="*/ 39 w 143"/>
              <a:gd name="T25" fmla="*/ 164 h 214"/>
              <a:gd name="T26" fmla="*/ 33 w 143"/>
              <a:gd name="T27" fmla="*/ 171 h 214"/>
              <a:gd name="T28" fmla="*/ 39 w 143"/>
              <a:gd name="T29" fmla="*/ 177 h 214"/>
              <a:gd name="T30" fmla="*/ 105 w 143"/>
              <a:gd name="T31" fmla="*/ 177 h 214"/>
              <a:gd name="T32" fmla="*/ 111 w 143"/>
              <a:gd name="T33" fmla="*/ 171 h 214"/>
              <a:gd name="T34" fmla="*/ 105 w 143"/>
              <a:gd name="T35" fmla="*/ 164 h 214"/>
              <a:gd name="T36" fmla="*/ 72 w 143"/>
              <a:gd name="T37" fmla="*/ 0 h 214"/>
              <a:gd name="T38" fmla="*/ 0 w 143"/>
              <a:gd name="T39" fmla="*/ 71 h 214"/>
              <a:gd name="T40" fmla="*/ 32 w 143"/>
              <a:gd name="T41" fmla="*/ 138 h 214"/>
              <a:gd name="T42" fmla="*/ 37 w 143"/>
              <a:gd name="T43" fmla="*/ 158 h 214"/>
              <a:gd name="T44" fmla="*/ 107 w 143"/>
              <a:gd name="T45" fmla="*/ 158 h 214"/>
              <a:gd name="T46" fmla="*/ 112 w 143"/>
              <a:gd name="T47" fmla="*/ 138 h 214"/>
              <a:gd name="T48" fmla="*/ 143 w 143"/>
              <a:gd name="T49" fmla="*/ 71 h 214"/>
              <a:gd name="T50" fmla="*/ 72 w 143"/>
              <a:gd name="T51" fmla="*/ 0 h 214"/>
              <a:gd name="T52" fmla="*/ 115 w 143"/>
              <a:gd name="T53" fmla="*/ 84 h 214"/>
              <a:gd name="T54" fmla="*/ 93 w 143"/>
              <a:gd name="T55" fmla="*/ 144 h 214"/>
              <a:gd name="T56" fmla="*/ 92 w 143"/>
              <a:gd name="T57" fmla="*/ 146 h 214"/>
              <a:gd name="T58" fmla="*/ 83 w 143"/>
              <a:gd name="T59" fmla="*/ 146 h 214"/>
              <a:gd name="T60" fmla="*/ 83 w 143"/>
              <a:gd name="T61" fmla="*/ 143 h 214"/>
              <a:gd name="T62" fmla="*/ 98 w 143"/>
              <a:gd name="T63" fmla="*/ 93 h 214"/>
              <a:gd name="T64" fmla="*/ 97 w 143"/>
              <a:gd name="T65" fmla="*/ 93 h 214"/>
              <a:gd name="T66" fmla="*/ 96 w 143"/>
              <a:gd name="T67" fmla="*/ 93 h 214"/>
              <a:gd name="T68" fmla="*/ 85 w 143"/>
              <a:gd name="T69" fmla="*/ 88 h 214"/>
              <a:gd name="T70" fmla="*/ 73 w 143"/>
              <a:gd name="T71" fmla="*/ 93 h 214"/>
              <a:gd name="T72" fmla="*/ 59 w 143"/>
              <a:gd name="T73" fmla="*/ 87 h 214"/>
              <a:gd name="T74" fmla="*/ 45 w 143"/>
              <a:gd name="T75" fmla="*/ 92 h 214"/>
              <a:gd name="T76" fmla="*/ 59 w 143"/>
              <a:gd name="T77" fmla="*/ 143 h 214"/>
              <a:gd name="T78" fmla="*/ 60 w 143"/>
              <a:gd name="T79" fmla="*/ 146 h 214"/>
              <a:gd name="T80" fmla="*/ 50 w 143"/>
              <a:gd name="T81" fmla="*/ 146 h 214"/>
              <a:gd name="T82" fmla="*/ 50 w 143"/>
              <a:gd name="T83" fmla="*/ 144 h 214"/>
              <a:gd name="T84" fmla="*/ 30 w 143"/>
              <a:gd name="T85" fmla="*/ 84 h 214"/>
              <a:gd name="T86" fmla="*/ 29 w 143"/>
              <a:gd name="T87" fmla="*/ 84 h 214"/>
              <a:gd name="T88" fmla="*/ 29 w 143"/>
              <a:gd name="T89" fmla="*/ 83 h 214"/>
              <a:gd name="T90" fmla="*/ 29 w 143"/>
              <a:gd name="T91" fmla="*/ 82 h 214"/>
              <a:gd name="T92" fmla="*/ 29 w 143"/>
              <a:gd name="T93" fmla="*/ 82 h 214"/>
              <a:gd name="T94" fmla="*/ 30 w 143"/>
              <a:gd name="T95" fmla="*/ 76 h 214"/>
              <a:gd name="T96" fmla="*/ 37 w 143"/>
              <a:gd name="T97" fmla="*/ 77 h 214"/>
              <a:gd name="T98" fmla="*/ 37 w 143"/>
              <a:gd name="T99" fmla="*/ 77 h 214"/>
              <a:gd name="T100" fmla="*/ 45 w 143"/>
              <a:gd name="T101" fmla="*/ 82 h 214"/>
              <a:gd name="T102" fmla="*/ 56 w 143"/>
              <a:gd name="T103" fmla="*/ 77 h 214"/>
              <a:gd name="T104" fmla="*/ 60 w 143"/>
              <a:gd name="T105" fmla="*/ 75 h 214"/>
              <a:gd name="T106" fmla="*/ 63 w 143"/>
              <a:gd name="T107" fmla="*/ 77 h 214"/>
              <a:gd name="T108" fmla="*/ 73 w 143"/>
              <a:gd name="T109" fmla="*/ 83 h 214"/>
              <a:gd name="T110" fmla="*/ 82 w 143"/>
              <a:gd name="T111" fmla="*/ 78 h 214"/>
              <a:gd name="T112" fmla="*/ 86 w 143"/>
              <a:gd name="T113" fmla="*/ 76 h 214"/>
              <a:gd name="T114" fmla="*/ 90 w 143"/>
              <a:gd name="T115" fmla="*/ 78 h 214"/>
              <a:gd name="T116" fmla="*/ 97 w 143"/>
              <a:gd name="T117" fmla="*/ 83 h 214"/>
              <a:gd name="T118" fmla="*/ 97 w 143"/>
              <a:gd name="T119" fmla="*/ 83 h 214"/>
              <a:gd name="T120" fmla="*/ 107 w 143"/>
              <a:gd name="T121" fmla="*/ 78 h 214"/>
              <a:gd name="T122" fmla="*/ 114 w 143"/>
              <a:gd name="T123" fmla="*/ 77 h 214"/>
              <a:gd name="T124" fmla="*/ 115 w 143"/>
              <a:gd name="T125" fmla="*/ 8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3" h="214">
                <a:moveTo>
                  <a:pt x="72" y="214"/>
                </a:moveTo>
                <a:cubicBezTo>
                  <a:pt x="82" y="214"/>
                  <a:pt x="91" y="210"/>
                  <a:pt x="96" y="204"/>
                </a:cubicBezTo>
                <a:cubicBezTo>
                  <a:pt x="48" y="204"/>
                  <a:pt x="48" y="204"/>
                  <a:pt x="48" y="204"/>
                </a:cubicBezTo>
                <a:cubicBezTo>
                  <a:pt x="53" y="210"/>
                  <a:pt x="62" y="214"/>
                  <a:pt x="72" y="214"/>
                </a:cubicBezTo>
                <a:close/>
                <a:moveTo>
                  <a:pt x="105" y="183"/>
                </a:moveTo>
                <a:cubicBezTo>
                  <a:pt x="39" y="183"/>
                  <a:pt x="39" y="183"/>
                  <a:pt x="39" y="183"/>
                </a:cubicBezTo>
                <a:cubicBezTo>
                  <a:pt x="35" y="183"/>
                  <a:pt x="33" y="186"/>
                  <a:pt x="33" y="190"/>
                </a:cubicBezTo>
                <a:cubicBezTo>
                  <a:pt x="33" y="193"/>
                  <a:pt x="35" y="196"/>
                  <a:pt x="39" y="196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108" y="196"/>
                  <a:pt x="111" y="193"/>
                  <a:pt x="111" y="190"/>
                </a:cubicBezTo>
                <a:cubicBezTo>
                  <a:pt x="111" y="186"/>
                  <a:pt x="108" y="183"/>
                  <a:pt x="105" y="183"/>
                </a:cubicBezTo>
                <a:close/>
                <a:moveTo>
                  <a:pt x="105" y="164"/>
                </a:moveTo>
                <a:cubicBezTo>
                  <a:pt x="39" y="164"/>
                  <a:pt x="39" y="164"/>
                  <a:pt x="39" y="164"/>
                </a:cubicBezTo>
                <a:cubicBezTo>
                  <a:pt x="35" y="164"/>
                  <a:pt x="33" y="167"/>
                  <a:pt x="33" y="171"/>
                </a:cubicBezTo>
                <a:cubicBezTo>
                  <a:pt x="33" y="174"/>
                  <a:pt x="35" y="177"/>
                  <a:pt x="39" y="177"/>
                </a:cubicBezTo>
                <a:cubicBezTo>
                  <a:pt x="105" y="177"/>
                  <a:pt x="105" y="177"/>
                  <a:pt x="105" y="177"/>
                </a:cubicBezTo>
                <a:cubicBezTo>
                  <a:pt x="108" y="177"/>
                  <a:pt x="111" y="174"/>
                  <a:pt x="111" y="171"/>
                </a:cubicBezTo>
                <a:cubicBezTo>
                  <a:pt x="111" y="167"/>
                  <a:pt x="108" y="164"/>
                  <a:pt x="105" y="164"/>
                </a:cubicBezTo>
                <a:close/>
                <a:moveTo>
                  <a:pt x="72" y="0"/>
                </a:moveTo>
                <a:cubicBezTo>
                  <a:pt x="32" y="0"/>
                  <a:pt x="0" y="32"/>
                  <a:pt x="0" y="71"/>
                </a:cubicBezTo>
                <a:cubicBezTo>
                  <a:pt x="0" y="98"/>
                  <a:pt x="19" y="117"/>
                  <a:pt x="32" y="138"/>
                </a:cubicBezTo>
                <a:cubicBezTo>
                  <a:pt x="35" y="144"/>
                  <a:pt x="37" y="158"/>
                  <a:pt x="37" y="158"/>
                </a:cubicBezTo>
                <a:cubicBezTo>
                  <a:pt x="107" y="158"/>
                  <a:pt x="107" y="158"/>
                  <a:pt x="107" y="158"/>
                </a:cubicBezTo>
                <a:cubicBezTo>
                  <a:pt x="107" y="158"/>
                  <a:pt x="109" y="144"/>
                  <a:pt x="112" y="138"/>
                </a:cubicBezTo>
                <a:cubicBezTo>
                  <a:pt x="125" y="117"/>
                  <a:pt x="143" y="98"/>
                  <a:pt x="143" y="71"/>
                </a:cubicBezTo>
                <a:cubicBezTo>
                  <a:pt x="143" y="32"/>
                  <a:pt x="111" y="0"/>
                  <a:pt x="72" y="0"/>
                </a:cubicBezTo>
                <a:close/>
                <a:moveTo>
                  <a:pt x="115" y="84"/>
                </a:moveTo>
                <a:cubicBezTo>
                  <a:pt x="102" y="100"/>
                  <a:pt x="95" y="120"/>
                  <a:pt x="93" y="144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83" y="146"/>
                  <a:pt x="83" y="146"/>
                  <a:pt x="83" y="146"/>
                </a:cubicBezTo>
                <a:cubicBezTo>
                  <a:pt x="83" y="143"/>
                  <a:pt x="83" y="143"/>
                  <a:pt x="83" y="143"/>
                </a:cubicBezTo>
                <a:cubicBezTo>
                  <a:pt x="85" y="124"/>
                  <a:pt x="90" y="107"/>
                  <a:pt x="98" y="93"/>
                </a:cubicBezTo>
                <a:cubicBezTo>
                  <a:pt x="97" y="93"/>
                  <a:pt x="97" y="93"/>
                  <a:pt x="97" y="93"/>
                </a:cubicBezTo>
                <a:cubicBezTo>
                  <a:pt x="96" y="93"/>
                  <a:pt x="96" y="93"/>
                  <a:pt x="96" y="93"/>
                </a:cubicBezTo>
                <a:cubicBezTo>
                  <a:pt x="93" y="92"/>
                  <a:pt x="89" y="92"/>
                  <a:pt x="85" y="88"/>
                </a:cubicBezTo>
                <a:cubicBezTo>
                  <a:pt x="82" y="91"/>
                  <a:pt x="77" y="93"/>
                  <a:pt x="73" y="93"/>
                </a:cubicBezTo>
                <a:cubicBezTo>
                  <a:pt x="68" y="93"/>
                  <a:pt x="63" y="91"/>
                  <a:pt x="59" y="87"/>
                </a:cubicBezTo>
                <a:cubicBezTo>
                  <a:pt x="55" y="90"/>
                  <a:pt x="50" y="92"/>
                  <a:pt x="45" y="92"/>
                </a:cubicBezTo>
                <a:cubicBezTo>
                  <a:pt x="57" y="114"/>
                  <a:pt x="59" y="137"/>
                  <a:pt x="59" y="143"/>
                </a:cubicBezTo>
                <a:cubicBezTo>
                  <a:pt x="60" y="146"/>
                  <a:pt x="60" y="146"/>
                  <a:pt x="6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49" y="135"/>
                  <a:pt x="46" y="107"/>
                  <a:pt x="30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3"/>
                  <a:pt x="29" y="83"/>
                  <a:pt x="29" y="82"/>
                </a:cubicBezTo>
                <a:cubicBezTo>
                  <a:pt x="29" y="82"/>
                  <a:pt x="29" y="82"/>
                  <a:pt x="29" y="82"/>
                </a:cubicBezTo>
                <a:cubicBezTo>
                  <a:pt x="27" y="80"/>
                  <a:pt x="28" y="77"/>
                  <a:pt x="30" y="76"/>
                </a:cubicBezTo>
                <a:cubicBezTo>
                  <a:pt x="32" y="74"/>
                  <a:pt x="35" y="75"/>
                  <a:pt x="37" y="77"/>
                </a:cubicBezTo>
                <a:cubicBezTo>
                  <a:pt x="37" y="77"/>
                  <a:pt x="37" y="77"/>
                  <a:pt x="37" y="77"/>
                </a:cubicBezTo>
                <a:cubicBezTo>
                  <a:pt x="39" y="80"/>
                  <a:pt x="42" y="82"/>
                  <a:pt x="45" y="82"/>
                </a:cubicBezTo>
                <a:cubicBezTo>
                  <a:pt x="48" y="82"/>
                  <a:pt x="52" y="81"/>
                  <a:pt x="56" y="77"/>
                </a:cubicBezTo>
                <a:cubicBezTo>
                  <a:pt x="57" y="76"/>
                  <a:pt x="58" y="75"/>
                  <a:pt x="60" y="75"/>
                </a:cubicBezTo>
                <a:cubicBezTo>
                  <a:pt x="61" y="76"/>
                  <a:pt x="62" y="76"/>
                  <a:pt x="63" y="77"/>
                </a:cubicBezTo>
                <a:cubicBezTo>
                  <a:pt x="67" y="81"/>
                  <a:pt x="70" y="83"/>
                  <a:pt x="73" y="83"/>
                </a:cubicBezTo>
                <a:cubicBezTo>
                  <a:pt x="77" y="83"/>
                  <a:pt x="80" y="80"/>
                  <a:pt x="82" y="78"/>
                </a:cubicBezTo>
                <a:cubicBezTo>
                  <a:pt x="83" y="77"/>
                  <a:pt x="84" y="76"/>
                  <a:pt x="86" y="76"/>
                </a:cubicBezTo>
                <a:cubicBezTo>
                  <a:pt x="87" y="76"/>
                  <a:pt x="89" y="77"/>
                  <a:pt x="90" y="78"/>
                </a:cubicBezTo>
                <a:cubicBezTo>
                  <a:pt x="91" y="80"/>
                  <a:pt x="93" y="83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101" y="83"/>
                  <a:pt x="104" y="81"/>
                  <a:pt x="107" y="78"/>
                </a:cubicBezTo>
                <a:cubicBezTo>
                  <a:pt x="109" y="76"/>
                  <a:pt x="112" y="75"/>
                  <a:pt x="114" y="77"/>
                </a:cubicBezTo>
                <a:cubicBezTo>
                  <a:pt x="116" y="79"/>
                  <a:pt x="116" y="82"/>
                  <a:pt x="115" y="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/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350955" y="3055024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前端界面绘制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2" name="圆角矩形 41"/>
          <p:cNvSpPr/>
          <p:nvPr/>
        </p:nvSpPr>
        <p:spPr>
          <a:xfrm>
            <a:off x="5231904" y="1916832"/>
            <a:ext cx="1762052" cy="387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3" name="TextBox 12"/>
          <p:cNvSpPr txBox="1"/>
          <p:nvPr/>
        </p:nvSpPr>
        <p:spPr>
          <a:xfrm>
            <a:off x="5856449" y="1968493"/>
            <a:ext cx="51296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王典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TextBox 16"/>
          <p:cNvSpPr txBox="1"/>
          <p:nvPr/>
        </p:nvSpPr>
        <p:spPr>
          <a:xfrm>
            <a:off x="2337533" y="2519972"/>
            <a:ext cx="2059733" cy="400277"/>
          </a:xfrm>
          <a:prstGeom prst="rect">
            <a:avLst/>
          </a:prstGeom>
          <a:noFill/>
        </p:spPr>
        <p:txBody>
          <a:bodyPr wrap="square" lIns="91603" tIns="45803" rIns="91603" bIns="45803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主要职责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028343" y="3064878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功能实现，部分界面绘制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486373" y="1926686"/>
            <a:ext cx="1762052" cy="387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2" name="TextBox 12"/>
          <p:cNvSpPr txBox="1"/>
          <p:nvPr/>
        </p:nvSpPr>
        <p:spPr>
          <a:xfrm>
            <a:off x="2991018" y="1983815"/>
            <a:ext cx="76944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王梓铭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16"/>
          <p:cNvSpPr txBox="1"/>
          <p:nvPr/>
        </p:nvSpPr>
        <p:spPr>
          <a:xfrm>
            <a:off x="2328296" y="4766564"/>
            <a:ext cx="2059733" cy="400277"/>
          </a:xfrm>
          <a:prstGeom prst="rect">
            <a:avLst/>
          </a:prstGeom>
          <a:noFill/>
        </p:spPr>
        <p:txBody>
          <a:bodyPr wrap="square" lIns="91603" tIns="45803" rIns="91603" bIns="45803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主要职责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2019106" y="5311470"/>
            <a:ext cx="2723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功能实现，部分界面绘制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圆角矩形 24"/>
          <p:cNvSpPr/>
          <p:nvPr/>
        </p:nvSpPr>
        <p:spPr>
          <a:xfrm>
            <a:off x="2477136" y="4173278"/>
            <a:ext cx="1762052" cy="387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6" name="TextBox 12"/>
          <p:cNvSpPr txBox="1"/>
          <p:nvPr/>
        </p:nvSpPr>
        <p:spPr>
          <a:xfrm>
            <a:off x="2996296" y="4201806"/>
            <a:ext cx="76944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张一诺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5230020" y="4173278"/>
            <a:ext cx="1762052" cy="387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25" name="TextBox 12"/>
          <p:cNvSpPr txBox="1"/>
          <p:nvPr/>
        </p:nvSpPr>
        <p:spPr>
          <a:xfrm>
            <a:off x="5854566" y="4215370"/>
            <a:ext cx="51296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朱煜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14543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2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8" grpId="0"/>
      <p:bldP spid="219" grpId="0"/>
      <p:bldP spid="226" grpId="0"/>
      <p:bldP spid="227" grpId="0"/>
      <p:bldP spid="232" grpId="0" animBg="1"/>
      <p:bldP spid="233" grpId="0"/>
      <p:bldP spid="234" grpId="0"/>
      <p:bldP spid="42" grpId="0" animBg="1"/>
      <p:bldP spid="43" grpId="0"/>
      <p:bldP spid="19" grpId="0"/>
      <p:bldP spid="21" grpId="0" animBg="1"/>
      <p:bldP spid="22" grpId="0"/>
      <p:bldP spid="23" grpId="0"/>
      <p:bldP spid="25" grpId="0" animBg="1"/>
      <p:bldP spid="26" grpId="0"/>
      <p:bldP spid="27" grpId="0" animBg="1"/>
      <p:bldP spid="22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任意多边形 37"/>
          <p:cNvSpPr/>
          <p:nvPr/>
        </p:nvSpPr>
        <p:spPr>
          <a:xfrm rot="2700000">
            <a:off x="5439067" y="1954004"/>
            <a:ext cx="304899" cy="304899"/>
          </a:xfrm>
          <a:custGeom>
            <a:avLst/>
            <a:gdLst>
              <a:gd name="connsiteX0" fmla="*/ 0 w 304899"/>
              <a:gd name="connsiteY0" fmla="*/ 0 h 304899"/>
              <a:gd name="connsiteX1" fmla="*/ 3059 w 304899"/>
              <a:gd name="connsiteY1" fmla="*/ 10322 h 304899"/>
              <a:gd name="connsiteX2" fmla="*/ 119391 w 304899"/>
              <a:gd name="connsiteY2" fmla="*/ 185508 h 304899"/>
              <a:gd name="connsiteX3" fmla="*/ 294577 w 304899"/>
              <a:gd name="connsiteY3" fmla="*/ 301840 h 304899"/>
              <a:gd name="connsiteX4" fmla="*/ 304899 w 304899"/>
              <a:gd name="connsiteY4" fmla="*/ 304899 h 304899"/>
              <a:gd name="connsiteX5" fmla="*/ 0 w 304899"/>
              <a:gd name="connsiteY5" fmla="*/ 304899 h 3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899" h="304899">
                <a:moveTo>
                  <a:pt x="0" y="0"/>
                </a:moveTo>
                <a:lnTo>
                  <a:pt x="3059" y="10322"/>
                </a:lnTo>
                <a:cubicBezTo>
                  <a:pt x="28910" y="74072"/>
                  <a:pt x="67688" y="133805"/>
                  <a:pt x="119391" y="185508"/>
                </a:cubicBezTo>
                <a:cubicBezTo>
                  <a:pt x="171094" y="237211"/>
                  <a:pt x="230827" y="275989"/>
                  <a:pt x="294577" y="301840"/>
                </a:cubicBezTo>
                <a:lnTo>
                  <a:pt x="304899" y="304899"/>
                </a:lnTo>
                <a:lnTo>
                  <a:pt x="0" y="3048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 rot="18900000" flipH="1">
            <a:off x="6404710" y="2961469"/>
            <a:ext cx="304899" cy="304899"/>
          </a:xfrm>
          <a:custGeom>
            <a:avLst/>
            <a:gdLst>
              <a:gd name="connsiteX0" fmla="*/ 0 w 304899"/>
              <a:gd name="connsiteY0" fmla="*/ 0 h 304899"/>
              <a:gd name="connsiteX1" fmla="*/ 3059 w 304899"/>
              <a:gd name="connsiteY1" fmla="*/ 10322 h 304899"/>
              <a:gd name="connsiteX2" fmla="*/ 119391 w 304899"/>
              <a:gd name="connsiteY2" fmla="*/ 185508 h 304899"/>
              <a:gd name="connsiteX3" fmla="*/ 294577 w 304899"/>
              <a:gd name="connsiteY3" fmla="*/ 301840 h 304899"/>
              <a:gd name="connsiteX4" fmla="*/ 304899 w 304899"/>
              <a:gd name="connsiteY4" fmla="*/ 304899 h 304899"/>
              <a:gd name="connsiteX5" fmla="*/ 0 w 304899"/>
              <a:gd name="connsiteY5" fmla="*/ 304899 h 3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899" h="304899">
                <a:moveTo>
                  <a:pt x="0" y="0"/>
                </a:moveTo>
                <a:lnTo>
                  <a:pt x="3059" y="10322"/>
                </a:lnTo>
                <a:cubicBezTo>
                  <a:pt x="28910" y="74072"/>
                  <a:pt x="67688" y="133805"/>
                  <a:pt x="119391" y="185508"/>
                </a:cubicBezTo>
                <a:cubicBezTo>
                  <a:pt x="171094" y="237211"/>
                  <a:pt x="230827" y="275989"/>
                  <a:pt x="294577" y="301840"/>
                </a:cubicBezTo>
                <a:lnTo>
                  <a:pt x="304899" y="304899"/>
                </a:lnTo>
                <a:lnTo>
                  <a:pt x="0" y="30489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任意多边形 45"/>
          <p:cNvSpPr/>
          <p:nvPr/>
        </p:nvSpPr>
        <p:spPr>
          <a:xfrm rot="2700000">
            <a:off x="5439067" y="3968934"/>
            <a:ext cx="304899" cy="304899"/>
          </a:xfrm>
          <a:custGeom>
            <a:avLst/>
            <a:gdLst>
              <a:gd name="connsiteX0" fmla="*/ 0 w 304899"/>
              <a:gd name="connsiteY0" fmla="*/ 0 h 304899"/>
              <a:gd name="connsiteX1" fmla="*/ 3059 w 304899"/>
              <a:gd name="connsiteY1" fmla="*/ 10322 h 304899"/>
              <a:gd name="connsiteX2" fmla="*/ 119391 w 304899"/>
              <a:gd name="connsiteY2" fmla="*/ 185508 h 304899"/>
              <a:gd name="connsiteX3" fmla="*/ 294577 w 304899"/>
              <a:gd name="connsiteY3" fmla="*/ 301840 h 304899"/>
              <a:gd name="connsiteX4" fmla="*/ 304899 w 304899"/>
              <a:gd name="connsiteY4" fmla="*/ 304899 h 304899"/>
              <a:gd name="connsiteX5" fmla="*/ 0 w 304899"/>
              <a:gd name="connsiteY5" fmla="*/ 304899 h 3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899" h="304899">
                <a:moveTo>
                  <a:pt x="0" y="0"/>
                </a:moveTo>
                <a:lnTo>
                  <a:pt x="3059" y="10322"/>
                </a:lnTo>
                <a:cubicBezTo>
                  <a:pt x="28910" y="74072"/>
                  <a:pt x="67688" y="133805"/>
                  <a:pt x="119391" y="185508"/>
                </a:cubicBezTo>
                <a:cubicBezTo>
                  <a:pt x="171094" y="237211"/>
                  <a:pt x="230827" y="275989"/>
                  <a:pt x="294577" y="301840"/>
                </a:cubicBezTo>
                <a:lnTo>
                  <a:pt x="304899" y="304899"/>
                </a:lnTo>
                <a:lnTo>
                  <a:pt x="0" y="3048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 rot="18900000" flipH="1">
            <a:off x="6404710" y="4976398"/>
            <a:ext cx="304899" cy="304899"/>
          </a:xfrm>
          <a:custGeom>
            <a:avLst/>
            <a:gdLst>
              <a:gd name="connsiteX0" fmla="*/ 0 w 304899"/>
              <a:gd name="connsiteY0" fmla="*/ 0 h 304899"/>
              <a:gd name="connsiteX1" fmla="*/ 3059 w 304899"/>
              <a:gd name="connsiteY1" fmla="*/ 10322 h 304899"/>
              <a:gd name="connsiteX2" fmla="*/ 119391 w 304899"/>
              <a:gd name="connsiteY2" fmla="*/ 185508 h 304899"/>
              <a:gd name="connsiteX3" fmla="*/ 294577 w 304899"/>
              <a:gd name="connsiteY3" fmla="*/ 301840 h 304899"/>
              <a:gd name="connsiteX4" fmla="*/ 304899 w 304899"/>
              <a:gd name="connsiteY4" fmla="*/ 304899 h 304899"/>
              <a:gd name="connsiteX5" fmla="*/ 0 w 304899"/>
              <a:gd name="connsiteY5" fmla="*/ 304899 h 3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899" h="304899">
                <a:moveTo>
                  <a:pt x="0" y="0"/>
                </a:moveTo>
                <a:lnTo>
                  <a:pt x="3059" y="10322"/>
                </a:lnTo>
                <a:cubicBezTo>
                  <a:pt x="28910" y="74072"/>
                  <a:pt x="67688" y="133805"/>
                  <a:pt x="119391" y="185508"/>
                </a:cubicBezTo>
                <a:cubicBezTo>
                  <a:pt x="171094" y="237211"/>
                  <a:pt x="230827" y="275989"/>
                  <a:pt x="294577" y="301840"/>
                </a:cubicBezTo>
                <a:lnTo>
                  <a:pt x="304899" y="304899"/>
                </a:lnTo>
                <a:lnTo>
                  <a:pt x="0" y="30489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进度规划</a:t>
            </a:r>
            <a:endParaRPr lang="zh-CN" altLang="en-US" dirty="0"/>
          </a:p>
        </p:txBody>
      </p:sp>
      <p:sp>
        <p:nvSpPr>
          <p:cNvPr id="55" name="Freeform 15"/>
          <p:cNvSpPr>
            <a:spLocks noEditPoints="1"/>
          </p:cNvSpPr>
          <p:nvPr/>
        </p:nvSpPr>
        <p:spPr bwMode="auto">
          <a:xfrm>
            <a:off x="357188" y="538084"/>
            <a:ext cx="300384" cy="240516"/>
          </a:xfrm>
          <a:custGeom>
            <a:avLst/>
            <a:gdLst>
              <a:gd name="T0" fmla="*/ 93 w 341"/>
              <a:gd name="T1" fmla="*/ 57 h 272"/>
              <a:gd name="T2" fmla="*/ 318 w 341"/>
              <a:gd name="T3" fmla="*/ 57 h 272"/>
              <a:gd name="T4" fmla="*/ 327 w 341"/>
              <a:gd name="T5" fmla="*/ 59 h 272"/>
              <a:gd name="T6" fmla="*/ 205 w 341"/>
              <a:gd name="T7" fmla="*/ 152 h 272"/>
              <a:gd name="T8" fmla="*/ 82 w 341"/>
              <a:gd name="T9" fmla="*/ 60 h 272"/>
              <a:gd name="T10" fmla="*/ 93 w 341"/>
              <a:gd name="T11" fmla="*/ 57 h 272"/>
              <a:gd name="T12" fmla="*/ 51 w 341"/>
              <a:gd name="T13" fmla="*/ 131 h 272"/>
              <a:gd name="T14" fmla="*/ 58 w 341"/>
              <a:gd name="T15" fmla="*/ 153 h 272"/>
              <a:gd name="T16" fmla="*/ 70 w 341"/>
              <a:gd name="T17" fmla="*/ 153 h 272"/>
              <a:gd name="T18" fmla="*/ 70 w 341"/>
              <a:gd name="T19" fmla="*/ 185 h 272"/>
              <a:gd name="T20" fmla="*/ 0 w 341"/>
              <a:gd name="T21" fmla="*/ 185 h 272"/>
              <a:gd name="T22" fmla="*/ 7 w 341"/>
              <a:gd name="T23" fmla="*/ 207 h 272"/>
              <a:gd name="T24" fmla="*/ 70 w 341"/>
              <a:gd name="T25" fmla="*/ 207 h 272"/>
              <a:gd name="T26" fmla="*/ 71 w 341"/>
              <a:gd name="T27" fmla="*/ 214 h 272"/>
              <a:gd name="T28" fmla="*/ 163 w 341"/>
              <a:gd name="T29" fmla="*/ 147 h 272"/>
              <a:gd name="T30" fmla="*/ 70 w 341"/>
              <a:gd name="T31" fmla="*/ 78 h 272"/>
              <a:gd name="T32" fmla="*/ 70 w 341"/>
              <a:gd name="T33" fmla="*/ 80 h 272"/>
              <a:gd name="T34" fmla="*/ 70 w 341"/>
              <a:gd name="T35" fmla="*/ 131 h 272"/>
              <a:gd name="T36" fmla="*/ 51 w 341"/>
              <a:gd name="T37" fmla="*/ 131 h 272"/>
              <a:gd name="T38" fmla="*/ 46 w 341"/>
              <a:gd name="T39" fmla="*/ 250 h 272"/>
              <a:gd name="T40" fmla="*/ 198 w 341"/>
              <a:gd name="T41" fmla="*/ 250 h 272"/>
              <a:gd name="T42" fmla="*/ 203 w 341"/>
              <a:gd name="T43" fmla="*/ 272 h 272"/>
              <a:gd name="T44" fmla="*/ 51 w 341"/>
              <a:gd name="T45" fmla="*/ 272 h 272"/>
              <a:gd name="T46" fmla="*/ 46 w 341"/>
              <a:gd name="T47" fmla="*/ 250 h 272"/>
              <a:gd name="T48" fmla="*/ 111 w 341"/>
              <a:gd name="T49" fmla="*/ 0 h 272"/>
              <a:gd name="T50" fmla="*/ 264 w 341"/>
              <a:gd name="T51" fmla="*/ 0 h 272"/>
              <a:gd name="T52" fmla="*/ 269 w 341"/>
              <a:gd name="T53" fmla="*/ 21 h 272"/>
              <a:gd name="T54" fmla="*/ 198 w 341"/>
              <a:gd name="T55" fmla="*/ 21 h 272"/>
              <a:gd name="T56" fmla="*/ 203 w 341"/>
              <a:gd name="T57" fmla="*/ 41 h 272"/>
              <a:gd name="T58" fmla="*/ 29 w 341"/>
              <a:gd name="T59" fmla="*/ 41 h 272"/>
              <a:gd name="T60" fmla="*/ 23 w 341"/>
              <a:gd name="T61" fmla="*/ 17 h 272"/>
              <a:gd name="T62" fmla="*/ 115 w 341"/>
              <a:gd name="T63" fmla="*/ 17 h 272"/>
              <a:gd name="T64" fmla="*/ 111 w 341"/>
              <a:gd name="T65" fmla="*/ 0 h 272"/>
              <a:gd name="T66" fmla="*/ 341 w 341"/>
              <a:gd name="T67" fmla="*/ 75 h 272"/>
              <a:gd name="T68" fmla="*/ 249 w 341"/>
              <a:gd name="T69" fmla="*/ 146 h 272"/>
              <a:gd name="T70" fmla="*/ 340 w 341"/>
              <a:gd name="T71" fmla="*/ 213 h 272"/>
              <a:gd name="T72" fmla="*/ 341 w 341"/>
              <a:gd name="T73" fmla="*/ 206 h 272"/>
              <a:gd name="T74" fmla="*/ 341 w 341"/>
              <a:gd name="T75" fmla="*/ 80 h 272"/>
              <a:gd name="T76" fmla="*/ 341 w 341"/>
              <a:gd name="T77" fmla="*/ 75 h 272"/>
              <a:gd name="T78" fmla="*/ 325 w 341"/>
              <a:gd name="T79" fmla="*/ 228 h 272"/>
              <a:gd name="T80" fmla="*/ 318 w 341"/>
              <a:gd name="T81" fmla="*/ 229 h 272"/>
              <a:gd name="T82" fmla="*/ 93 w 341"/>
              <a:gd name="T83" fmla="*/ 229 h 272"/>
              <a:gd name="T84" fmla="*/ 88 w 341"/>
              <a:gd name="T85" fmla="*/ 229 h 272"/>
              <a:gd name="T86" fmla="*/ 181 w 341"/>
              <a:gd name="T87" fmla="*/ 161 h 272"/>
              <a:gd name="T88" fmla="*/ 199 w 341"/>
              <a:gd name="T89" fmla="*/ 174 h 272"/>
              <a:gd name="T90" fmla="*/ 206 w 341"/>
              <a:gd name="T91" fmla="*/ 179 h 272"/>
              <a:gd name="T92" fmla="*/ 212 w 341"/>
              <a:gd name="T93" fmla="*/ 174 h 272"/>
              <a:gd name="T94" fmla="*/ 231 w 341"/>
              <a:gd name="T95" fmla="*/ 160 h 272"/>
              <a:gd name="T96" fmla="*/ 325 w 341"/>
              <a:gd name="T97" fmla="*/ 228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41" h="272">
                <a:moveTo>
                  <a:pt x="93" y="57"/>
                </a:moveTo>
                <a:cubicBezTo>
                  <a:pt x="318" y="57"/>
                  <a:pt x="318" y="57"/>
                  <a:pt x="318" y="57"/>
                </a:cubicBezTo>
                <a:cubicBezTo>
                  <a:pt x="321" y="57"/>
                  <a:pt x="324" y="58"/>
                  <a:pt x="327" y="59"/>
                </a:cubicBezTo>
                <a:cubicBezTo>
                  <a:pt x="205" y="152"/>
                  <a:pt x="205" y="152"/>
                  <a:pt x="205" y="152"/>
                </a:cubicBezTo>
                <a:cubicBezTo>
                  <a:pt x="82" y="60"/>
                  <a:pt x="82" y="60"/>
                  <a:pt x="82" y="60"/>
                </a:cubicBezTo>
                <a:cubicBezTo>
                  <a:pt x="85" y="58"/>
                  <a:pt x="89" y="57"/>
                  <a:pt x="93" y="57"/>
                </a:cubicBezTo>
                <a:close/>
                <a:moveTo>
                  <a:pt x="51" y="131"/>
                </a:moveTo>
                <a:cubicBezTo>
                  <a:pt x="58" y="153"/>
                  <a:pt x="58" y="153"/>
                  <a:pt x="58" y="153"/>
                </a:cubicBezTo>
                <a:cubicBezTo>
                  <a:pt x="70" y="153"/>
                  <a:pt x="70" y="153"/>
                  <a:pt x="70" y="153"/>
                </a:cubicBezTo>
                <a:cubicBezTo>
                  <a:pt x="70" y="185"/>
                  <a:pt x="70" y="185"/>
                  <a:pt x="70" y="185"/>
                </a:cubicBezTo>
                <a:cubicBezTo>
                  <a:pt x="0" y="185"/>
                  <a:pt x="0" y="185"/>
                  <a:pt x="0" y="185"/>
                </a:cubicBezTo>
                <a:cubicBezTo>
                  <a:pt x="7" y="207"/>
                  <a:pt x="7" y="207"/>
                  <a:pt x="7" y="207"/>
                </a:cubicBezTo>
                <a:cubicBezTo>
                  <a:pt x="70" y="207"/>
                  <a:pt x="70" y="207"/>
                  <a:pt x="70" y="207"/>
                </a:cubicBezTo>
                <a:cubicBezTo>
                  <a:pt x="70" y="209"/>
                  <a:pt x="70" y="212"/>
                  <a:pt x="71" y="214"/>
                </a:cubicBezTo>
                <a:cubicBezTo>
                  <a:pt x="163" y="147"/>
                  <a:pt x="163" y="147"/>
                  <a:pt x="163" y="147"/>
                </a:cubicBezTo>
                <a:cubicBezTo>
                  <a:pt x="70" y="78"/>
                  <a:pt x="70" y="78"/>
                  <a:pt x="70" y="78"/>
                </a:cubicBezTo>
                <a:cubicBezTo>
                  <a:pt x="70" y="78"/>
                  <a:pt x="70" y="79"/>
                  <a:pt x="70" y="80"/>
                </a:cubicBezTo>
                <a:cubicBezTo>
                  <a:pt x="70" y="131"/>
                  <a:pt x="70" y="131"/>
                  <a:pt x="70" y="131"/>
                </a:cubicBezTo>
                <a:cubicBezTo>
                  <a:pt x="51" y="131"/>
                  <a:pt x="51" y="131"/>
                  <a:pt x="51" y="131"/>
                </a:cubicBezTo>
                <a:close/>
                <a:moveTo>
                  <a:pt x="46" y="250"/>
                </a:moveTo>
                <a:cubicBezTo>
                  <a:pt x="198" y="250"/>
                  <a:pt x="198" y="250"/>
                  <a:pt x="198" y="250"/>
                </a:cubicBezTo>
                <a:cubicBezTo>
                  <a:pt x="203" y="272"/>
                  <a:pt x="203" y="272"/>
                  <a:pt x="203" y="272"/>
                </a:cubicBezTo>
                <a:cubicBezTo>
                  <a:pt x="51" y="272"/>
                  <a:pt x="51" y="272"/>
                  <a:pt x="51" y="272"/>
                </a:cubicBezTo>
                <a:cubicBezTo>
                  <a:pt x="46" y="250"/>
                  <a:pt x="46" y="250"/>
                  <a:pt x="46" y="250"/>
                </a:cubicBezTo>
                <a:close/>
                <a:moveTo>
                  <a:pt x="111" y="0"/>
                </a:moveTo>
                <a:cubicBezTo>
                  <a:pt x="264" y="0"/>
                  <a:pt x="264" y="0"/>
                  <a:pt x="264" y="0"/>
                </a:cubicBezTo>
                <a:cubicBezTo>
                  <a:pt x="269" y="21"/>
                  <a:pt x="269" y="21"/>
                  <a:pt x="269" y="21"/>
                </a:cubicBezTo>
                <a:cubicBezTo>
                  <a:pt x="198" y="21"/>
                  <a:pt x="198" y="21"/>
                  <a:pt x="198" y="21"/>
                </a:cubicBezTo>
                <a:cubicBezTo>
                  <a:pt x="203" y="41"/>
                  <a:pt x="203" y="41"/>
                  <a:pt x="203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3" y="17"/>
                  <a:pt x="23" y="17"/>
                  <a:pt x="23" y="17"/>
                </a:cubicBezTo>
                <a:cubicBezTo>
                  <a:pt x="115" y="17"/>
                  <a:pt x="115" y="17"/>
                  <a:pt x="115" y="17"/>
                </a:cubicBezTo>
                <a:cubicBezTo>
                  <a:pt x="111" y="0"/>
                  <a:pt x="111" y="0"/>
                  <a:pt x="111" y="0"/>
                </a:cubicBezTo>
                <a:close/>
                <a:moveTo>
                  <a:pt x="341" y="75"/>
                </a:moveTo>
                <a:cubicBezTo>
                  <a:pt x="249" y="146"/>
                  <a:pt x="249" y="146"/>
                  <a:pt x="249" y="146"/>
                </a:cubicBezTo>
                <a:cubicBezTo>
                  <a:pt x="340" y="213"/>
                  <a:pt x="340" y="213"/>
                  <a:pt x="340" y="213"/>
                </a:cubicBezTo>
                <a:cubicBezTo>
                  <a:pt x="341" y="211"/>
                  <a:pt x="341" y="209"/>
                  <a:pt x="341" y="206"/>
                </a:cubicBezTo>
                <a:cubicBezTo>
                  <a:pt x="341" y="80"/>
                  <a:pt x="341" y="80"/>
                  <a:pt x="341" y="80"/>
                </a:cubicBezTo>
                <a:cubicBezTo>
                  <a:pt x="341" y="78"/>
                  <a:pt x="341" y="77"/>
                  <a:pt x="341" y="75"/>
                </a:cubicBezTo>
                <a:close/>
                <a:moveTo>
                  <a:pt x="325" y="228"/>
                </a:moveTo>
                <a:cubicBezTo>
                  <a:pt x="323" y="229"/>
                  <a:pt x="321" y="229"/>
                  <a:pt x="318" y="229"/>
                </a:cubicBezTo>
                <a:cubicBezTo>
                  <a:pt x="93" y="229"/>
                  <a:pt x="93" y="229"/>
                  <a:pt x="93" y="229"/>
                </a:cubicBezTo>
                <a:cubicBezTo>
                  <a:pt x="91" y="229"/>
                  <a:pt x="90" y="229"/>
                  <a:pt x="88" y="229"/>
                </a:cubicBezTo>
                <a:cubicBezTo>
                  <a:pt x="181" y="161"/>
                  <a:pt x="181" y="161"/>
                  <a:pt x="181" y="161"/>
                </a:cubicBezTo>
                <a:cubicBezTo>
                  <a:pt x="199" y="174"/>
                  <a:pt x="199" y="174"/>
                  <a:pt x="199" y="174"/>
                </a:cubicBezTo>
                <a:cubicBezTo>
                  <a:pt x="206" y="179"/>
                  <a:pt x="206" y="179"/>
                  <a:pt x="206" y="179"/>
                </a:cubicBezTo>
                <a:cubicBezTo>
                  <a:pt x="212" y="174"/>
                  <a:pt x="212" y="174"/>
                  <a:pt x="212" y="174"/>
                </a:cubicBezTo>
                <a:cubicBezTo>
                  <a:pt x="231" y="160"/>
                  <a:pt x="231" y="160"/>
                  <a:pt x="231" y="160"/>
                </a:cubicBezTo>
                <a:lnTo>
                  <a:pt x="325" y="2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87" name="组合 86"/>
          <p:cNvGrpSpPr/>
          <p:nvPr/>
        </p:nvGrpSpPr>
        <p:grpSpPr>
          <a:xfrm>
            <a:off x="5613944" y="1646058"/>
            <a:ext cx="920788" cy="920788"/>
            <a:chOff x="5613944" y="1340768"/>
            <a:chExt cx="920788" cy="920788"/>
          </a:xfrm>
        </p:grpSpPr>
        <p:sp>
          <p:nvSpPr>
            <p:cNvPr id="24" name="椭圆 23"/>
            <p:cNvSpPr/>
            <p:nvPr/>
          </p:nvSpPr>
          <p:spPr>
            <a:xfrm>
              <a:off x="5613944" y="1340768"/>
              <a:ext cx="920788" cy="9207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5875566" y="1442091"/>
              <a:ext cx="397545" cy="718142"/>
              <a:chOff x="5875566" y="1432788"/>
              <a:chExt cx="397545" cy="718142"/>
            </a:xfrm>
          </p:grpSpPr>
          <p:sp>
            <p:nvSpPr>
              <p:cNvPr id="54" name="TextBox 20"/>
              <p:cNvSpPr txBox="1"/>
              <p:nvPr/>
            </p:nvSpPr>
            <p:spPr>
              <a:xfrm>
                <a:off x="5875566" y="1596932"/>
                <a:ext cx="397545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sz="3600" spc="400" dirty="0" smtClean="0">
                    <a:solidFill>
                      <a:schemeClr val="bg1">
                        <a:lumMod val="95000"/>
                      </a:schemeClr>
                    </a:solidFill>
                    <a:latin typeface="Agency FB" panose="020B0503020202020204" pitchFamily="34" charset="0"/>
                    <a:ea typeface="微软雅黑" pitchFamily="34" charset="-122"/>
                  </a:rPr>
                  <a:t>01</a:t>
                </a:r>
                <a:endParaRPr lang="zh-CN" altLang="en-US" sz="3600" spc="400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endParaRPr>
              </a:p>
            </p:txBody>
          </p:sp>
          <p:sp>
            <p:nvSpPr>
              <p:cNvPr id="56" name="TextBox 20"/>
              <p:cNvSpPr txBox="1"/>
              <p:nvPr/>
            </p:nvSpPr>
            <p:spPr>
              <a:xfrm>
                <a:off x="5890730" y="1432788"/>
                <a:ext cx="367216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sz="1400" dirty="0" smtClean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step</a:t>
                </a:r>
                <a:endPara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88" name="组合 87"/>
          <p:cNvGrpSpPr/>
          <p:nvPr/>
        </p:nvGrpSpPr>
        <p:grpSpPr>
          <a:xfrm>
            <a:off x="5613944" y="2653523"/>
            <a:ext cx="920788" cy="920788"/>
            <a:chOff x="5613944" y="2348233"/>
            <a:chExt cx="920788" cy="920788"/>
          </a:xfrm>
        </p:grpSpPr>
        <p:sp>
          <p:nvSpPr>
            <p:cNvPr id="42" name="椭圆 41"/>
            <p:cNvSpPr/>
            <p:nvPr/>
          </p:nvSpPr>
          <p:spPr>
            <a:xfrm flipH="1">
              <a:off x="5613944" y="2348233"/>
              <a:ext cx="920788" cy="92078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9" name="组合 58"/>
            <p:cNvGrpSpPr/>
            <p:nvPr/>
          </p:nvGrpSpPr>
          <p:grpSpPr>
            <a:xfrm>
              <a:off x="5884383" y="2449556"/>
              <a:ext cx="379911" cy="718142"/>
              <a:chOff x="5884382" y="2469108"/>
              <a:chExt cx="379911" cy="718142"/>
            </a:xfrm>
          </p:grpSpPr>
          <p:sp>
            <p:nvSpPr>
              <p:cNvPr id="57" name="TextBox 20"/>
              <p:cNvSpPr txBox="1"/>
              <p:nvPr/>
            </p:nvSpPr>
            <p:spPr>
              <a:xfrm>
                <a:off x="5884382" y="2633252"/>
                <a:ext cx="379911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sz="3600" dirty="0" smtClean="0">
                    <a:solidFill>
                      <a:schemeClr val="bg1">
                        <a:lumMod val="95000"/>
                      </a:schemeClr>
                    </a:solidFill>
                    <a:latin typeface="Agency FB" panose="020B0503020202020204" pitchFamily="34" charset="0"/>
                    <a:ea typeface="微软雅黑" pitchFamily="34" charset="-122"/>
                  </a:rPr>
                  <a:t>02</a:t>
                </a:r>
                <a:endParaRPr lang="zh-CN" altLang="en-US" sz="3600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endParaRPr>
              </a:p>
            </p:txBody>
          </p:sp>
          <p:sp>
            <p:nvSpPr>
              <p:cNvPr id="58" name="TextBox 20"/>
              <p:cNvSpPr txBox="1"/>
              <p:nvPr/>
            </p:nvSpPr>
            <p:spPr>
              <a:xfrm>
                <a:off x="5890729" y="2469108"/>
                <a:ext cx="367216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sz="1400" dirty="0" smtClean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step</a:t>
                </a:r>
                <a:endPara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89" name="组合 88"/>
          <p:cNvGrpSpPr/>
          <p:nvPr/>
        </p:nvGrpSpPr>
        <p:grpSpPr>
          <a:xfrm>
            <a:off x="5613944" y="3660988"/>
            <a:ext cx="920788" cy="920788"/>
            <a:chOff x="5613944" y="3355698"/>
            <a:chExt cx="920788" cy="920788"/>
          </a:xfrm>
        </p:grpSpPr>
        <p:sp>
          <p:nvSpPr>
            <p:cNvPr id="47" name="椭圆 46"/>
            <p:cNvSpPr/>
            <p:nvPr/>
          </p:nvSpPr>
          <p:spPr>
            <a:xfrm>
              <a:off x="5613944" y="3355698"/>
              <a:ext cx="920788" cy="9207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0" name="组合 59"/>
            <p:cNvGrpSpPr/>
            <p:nvPr/>
          </p:nvGrpSpPr>
          <p:grpSpPr>
            <a:xfrm>
              <a:off x="5876368" y="3457021"/>
              <a:ext cx="395942" cy="718142"/>
              <a:chOff x="5876367" y="2469108"/>
              <a:chExt cx="395942" cy="718142"/>
            </a:xfrm>
          </p:grpSpPr>
          <p:sp>
            <p:nvSpPr>
              <p:cNvPr id="61" name="TextBox 20"/>
              <p:cNvSpPr txBox="1"/>
              <p:nvPr/>
            </p:nvSpPr>
            <p:spPr>
              <a:xfrm>
                <a:off x="5876367" y="2633252"/>
                <a:ext cx="395942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sz="3600" dirty="0" smtClean="0">
                    <a:solidFill>
                      <a:schemeClr val="bg1">
                        <a:lumMod val="95000"/>
                      </a:schemeClr>
                    </a:solidFill>
                    <a:latin typeface="Agency FB" panose="020B0503020202020204" pitchFamily="34" charset="0"/>
                    <a:ea typeface="微软雅黑" pitchFamily="34" charset="-122"/>
                  </a:rPr>
                  <a:t>03</a:t>
                </a:r>
                <a:endParaRPr lang="zh-CN" altLang="en-US" sz="3600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endParaRPr>
              </a:p>
            </p:txBody>
          </p:sp>
          <p:sp>
            <p:nvSpPr>
              <p:cNvPr id="62" name="TextBox 20"/>
              <p:cNvSpPr txBox="1"/>
              <p:nvPr/>
            </p:nvSpPr>
            <p:spPr>
              <a:xfrm>
                <a:off x="5890729" y="2469108"/>
                <a:ext cx="367216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sz="1400" dirty="0" smtClean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step</a:t>
                </a:r>
                <a:endPara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90" name="组合 89"/>
          <p:cNvGrpSpPr/>
          <p:nvPr/>
        </p:nvGrpSpPr>
        <p:grpSpPr>
          <a:xfrm>
            <a:off x="5613944" y="4668452"/>
            <a:ext cx="920788" cy="920788"/>
            <a:chOff x="5613944" y="4363162"/>
            <a:chExt cx="920788" cy="920788"/>
          </a:xfrm>
        </p:grpSpPr>
        <p:sp>
          <p:nvSpPr>
            <p:cNvPr id="50" name="椭圆 49"/>
            <p:cNvSpPr/>
            <p:nvPr/>
          </p:nvSpPr>
          <p:spPr>
            <a:xfrm flipH="1">
              <a:off x="5613944" y="4363162"/>
              <a:ext cx="920788" cy="92078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5885986" y="4464485"/>
              <a:ext cx="376706" cy="718142"/>
              <a:chOff x="5885985" y="2469108"/>
              <a:chExt cx="376706" cy="718142"/>
            </a:xfrm>
          </p:grpSpPr>
          <p:sp>
            <p:nvSpPr>
              <p:cNvPr id="65" name="TextBox 20"/>
              <p:cNvSpPr txBox="1"/>
              <p:nvPr/>
            </p:nvSpPr>
            <p:spPr>
              <a:xfrm>
                <a:off x="5885985" y="2633252"/>
                <a:ext cx="376706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sz="3600" dirty="0" smtClean="0">
                    <a:solidFill>
                      <a:schemeClr val="bg1">
                        <a:lumMod val="95000"/>
                      </a:schemeClr>
                    </a:solidFill>
                    <a:latin typeface="Agency FB" panose="020B0503020202020204" pitchFamily="34" charset="0"/>
                    <a:ea typeface="微软雅黑" pitchFamily="34" charset="-122"/>
                  </a:rPr>
                  <a:t>04</a:t>
                </a:r>
                <a:endParaRPr lang="zh-CN" altLang="en-US" sz="3600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endParaRPr>
              </a:p>
            </p:txBody>
          </p:sp>
          <p:sp>
            <p:nvSpPr>
              <p:cNvPr id="66" name="TextBox 20"/>
              <p:cNvSpPr txBox="1"/>
              <p:nvPr/>
            </p:nvSpPr>
            <p:spPr>
              <a:xfrm>
                <a:off x="5890729" y="2469108"/>
                <a:ext cx="367216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sz="1400" dirty="0" smtClean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step</a:t>
                </a:r>
                <a:endPara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70" name="TextBox 19"/>
          <p:cNvSpPr txBox="1"/>
          <p:nvPr/>
        </p:nvSpPr>
        <p:spPr>
          <a:xfrm>
            <a:off x="2090729" y="1873799"/>
            <a:ext cx="288051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主界面绘制（</a:t>
            </a:r>
            <a:r>
              <a:rPr lang="en-US" altLang="zh-CN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7.8</a:t>
            </a:r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2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TextBox 19"/>
          <p:cNvSpPr txBox="1"/>
          <p:nvPr/>
        </p:nvSpPr>
        <p:spPr>
          <a:xfrm>
            <a:off x="7142218" y="2903936"/>
            <a:ext cx="338306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细节界面绘制（</a:t>
            </a:r>
            <a:r>
              <a:rPr lang="en-US" altLang="zh-CN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7.9-7.10</a:t>
            </a:r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2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TextBox 19"/>
          <p:cNvSpPr txBox="1"/>
          <p:nvPr/>
        </p:nvSpPr>
        <p:spPr>
          <a:xfrm>
            <a:off x="2090729" y="3876111"/>
            <a:ext cx="2880517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功能添加与改进（</a:t>
            </a:r>
            <a:r>
              <a:rPr lang="en-US" altLang="zh-CN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7.11</a:t>
            </a:r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2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TextBox 19"/>
          <p:cNvSpPr txBox="1"/>
          <p:nvPr/>
        </p:nvSpPr>
        <p:spPr>
          <a:xfrm>
            <a:off x="7177429" y="4896743"/>
            <a:ext cx="32361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文档与</a:t>
            </a:r>
            <a:r>
              <a:rPr lang="en-US" altLang="zh-CN" sz="2400" b="1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撰写（</a:t>
            </a:r>
            <a:r>
              <a:rPr lang="en-US" altLang="zh-CN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7.12</a:t>
            </a:r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2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00082387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100"/>
                            </p:stCondLst>
                            <p:childTnLst>
                              <p:par>
                                <p:cTn id="34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600"/>
                            </p:stCondLst>
                            <p:childTnLst>
                              <p:par>
                                <p:cTn id="3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100"/>
                            </p:stCondLst>
                            <p:childTnLst>
                              <p:par>
                                <p:cTn id="4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6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100"/>
                            </p:stCondLst>
                            <p:childTnLst>
                              <p:par>
                                <p:cTn id="52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600"/>
                            </p:stCondLst>
                            <p:childTnLst>
                              <p:par>
                                <p:cTn id="5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100"/>
                            </p:stCondLst>
                            <p:childTnLst>
                              <p:par>
                                <p:cTn id="6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60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41" grpId="0" animBg="1"/>
      <p:bldP spid="46" grpId="0" animBg="1"/>
      <p:bldP spid="49" grpId="0" animBg="1"/>
      <p:bldP spid="70" grpId="0"/>
      <p:bldP spid="72" grpId="0"/>
      <p:bldP spid="74" grpId="0"/>
      <p:bldP spid="7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进度规划</a:t>
            </a:r>
            <a:endParaRPr lang="zh-CN" altLang="en-US" dirty="0"/>
          </a:p>
        </p:txBody>
      </p:sp>
      <p:sp>
        <p:nvSpPr>
          <p:cNvPr id="113" name="Freeform 151"/>
          <p:cNvSpPr>
            <a:spLocks noEditPoints="1"/>
          </p:cNvSpPr>
          <p:nvPr/>
        </p:nvSpPr>
        <p:spPr bwMode="auto">
          <a:xfrm>
            <a:off x="390476" y="514762"/>
            <a:ext cx="191818" cy="287160"/>
          </a:xfrm>
          <a:custGeom>
            <a:avLst/>
            <a:gdLst>
              <a:gd name="T0" fmla="*/ 72 w 143"/>
              <a:gd name="T1" fmla="*/ 214 h 214"/>
              <a:gd name="T2" fmla="*/ 96 w 143"/>
              <a:gd name="T3" fmla="*/ 204 h 214"/>
              <a:gd name="T4" fmla="*/ 48 w 143"/>
              <a:gd name="T5" fmla="*/ 204 h 214"/>
              <a:gd name="T6" fmla="*/ 72 w 143"/>
              <a:gd name="T7" fmla="*/ 214 h 214"/>
              <a:gd name="T8" fmla="*/ 105 w 143"/>
              <a:gd name="T9" fmla="*/ 183 h 214"/>
              <a:gd name="T10" fmla="*/ 39 w 143"/>
              <a:gd name="T11" fmla="*/ 183 h 214"/>
              <a:gd name="T12" fmla="*/ 33 w 143"/>
              <a:gd name="T13" fmla="*/ 190 h 214"/>
              <a:gd name="T14" fmla="*/ 39 w 143"/>
              <a:gd name="T15" fmla="*/ 196 h 214"/>
              <a:gd name="T16" fmla="*/ 105 w 143"/>
              <a:gd name="T17" fmla="*/ 196 h 214"/>
              <a:gd name="T18" fmla="*/ 111 w 143"/>
              <a:gd name="T19" fmla="*/ 190 h 214"/>
              <a:gd name="T20" fmla="*/ 105 w 143"/>
              <a:gd name="T21" fmla="*/ 183 h 214"/>
              <a:gd name="T22" fmla="*/ 105 w 143"/>
              <a:gd name="T23" fmla="*/ 164 h 214"/>
              <a:gd name="T24" fmla="*/ 39 w 143"/>
              <a:gd name="T25" fmla="*/ 164 h 214"/>
              <a:gd name="T26" fmla="*/ 33 w 143"/>
              <a:gd name="T27" fmla="*/ 171 h 214"/>
              <a:gd name="T28" fmla="*/ 39 w 143"/>
              <a:gd name="T29" fmla="*/ 177 h 214"/>
              <a:gd name="T30" fmla="*/ 105 w 143"/>
              <a:gd name="T31" fmla="*/ 177 h 214"/>
              <a:gd name="T32" fmla="*/ 111 w 143"/>
              <a:gd name="T33" fmla="*/ 171 h 214"/>
              <a:gd name="T34" fmla="*/ 105 w 143"/>
              <a:gd name="T35" fmla="*/ 164 h 214"/>
              <a:gd name="T36" fmla="*/ 72 w 143"/>
              <a:gd name="T37" fmla="*/ 0 h 214"/>
              <a:gd name="T38" fmla="*/ 0 w 143"/>
              <a:gd name="T39" fmla="*/ 71 h 214"/>
              <a:gd name="T40" fmla="*/ 32 w 143"/>
              <a:gd name="T41" fmla="*/ 138 h 214"/>
              <a:gd name="T42" fmla="*/ 37 w 143"/>
              <a:gd name="T43" fmla="*/ 158 h 214"/>
              <a:gd name="T44" fmla="*/ 107 w 143"/>
              <a:gd name="T45" fmla="*/ 158 h 214"/>
              <a:gd name="T46" fmla="*/ 112 w 143"/>
              <a:gd name="T47" fmla="*/ 138 h 214"/>
              <a:gd name="T48" fmla="*/ 143 w 143"/>
              <a:gd name="T49" fmla="*/ 71 h 214"/>
              <a:gd name="T50" fmla="*/ 72 w 143"/>
              <a:gd name="T51" fmla="*/ 0 h 214"/>
              <a:gd name="T52" fmla="*/ 115 w 143"/>
              <a:gd name="T53" fmla="*/ 84 h 214"/>
              <a:gd name="T54" fmla="*/ 93 w 143"/>
              <a:gd name="T55" fmla="*/ 144 h 214"/>
              <a:gd name="T56" fmla="*/ 92 w 143"/>
              <a:gd name="T57" fmla="*/ 146 h 214"/>
              <a:gd name="T58" fmla="*/ 83 w 143"/>
              <a:gd name="T59" fmla="*/ 146 h 214"/>
              <a:gd name="T60" fmla="*/ 83 w 143"/>
              <a:gd name="T61" fmla="*/ 143 h 214"/>
              <a:gd name="T62" fmla="*/ 98 w 143"/>
              <a:gd name="T63" fmla="*/ 93 h 214"/>
              <a:gd name="T64" fmla="*/ 97 w 143"/>
              <a:gd name="T65" fmla="*/ 93 h 214"/>
              <a:gd name="T66" fmla="*/ 96 w 143"/>
              <a:gd name="T67" fmla="*/ 93 h 214"/>
              <a:gd name="T68" fmla="*/ 85 w 143"/>
              <a:gd name="T69" fmla="*/ 88 h 214"/>
              <a:gd name="T70" fmla="*/ 73 w 143"/>
              <a:gd name="T71" fmla="*/ 93 h 214"/>
              <a:gd name="T72" fmla="*/ 59 w 143"/>
              <a:gd name="T73" fmla="*/ 87 h 214"/>
              <a:gd name="T74" fmla="*/ 45 w 143"/>
              <a:gd name="T75" fmla="*/ 92 h 214"/>
              <a:gd name="T76" fmla="*/ 59 w 143"/>
              <a:gd name="T77" fmla="*/ 143 h 214"/>
              <a:gd name="T78" fmla="*/ 60 w 143"/>
              <a:gd name="T79" fmla="*/ 146 h 214"/>
              <a:gd name="T80" fmla="*/ 50 w 143"/>
              <a:gd name="T81" fmla="*/ 146 h 214"/>
              <a:gd name="T82" fmla="*/ 50 w 143"/>
              <a:gd name="T83" fmla="*/ 144 h 214"/>
              <a:gd name="T84" fmla="*/ 30 w 143"/>
              <a:gd name="T85" fmla="*/ 84 h 214"/>
              <a:gd name="T86" fmla="*/ 29 w 143"/>
              <a:gd name="T87" fmla="*/ 84 h 214"/>
              <a:gd name="T88" fmla="*/ 29 w 143"/>
              <a:gd name="T89" fmla="*/ 83 h 214"/>
              <a:gd name="T90" fmla="*/ 29 w 143"/>
              <a:gd name="T91" fmla="*/ 82 h 214"/>
              <a:gd name="T92" fmla="*/ 29 w 143"/>
              <a:gd name="T93" fmla="*/ 82 h 214"/>
              <a:gd name="T94" fmla="*/ 30 w 143"/>
              <a:gd name="T95" fmla="*/ 76 h 214"/>
              <a:gd name="T96" fmla="*/ 37 w 143"/>
              <a:gd name="T97" fmla="*/ 77 h 214"/>
              <a:gd name="T98" fmla="*/ 37 w 143"/>
              <a:gd name="T99" fmla="*/ 77 h 214"/>
              <a:gd name="T100" fmla="*/ 45 w 143"/>
              <a:gd name="T101" fmla="*/ 82 h 214"/>
              <a:gd name="T102" fmla="*/ 56 w 143"/>
              <a:gd name="T103" fmla="*/ 77 h 214"/>
              <a:gd name="T104" fmla="*/ 60 w 143"/>
              <a:gd name="T105" fmla="*/ 75 h 214"/>
              <a:gd name="T106" fmla="*/ 63 w 143"/>
              <a:gd name="T107" fmla="*/ 77 h 214"/>
              <a:gd name="T108" fmla="*/ 73 w 143"/>
              <a:gd name="T109" fmla="*/ 83 h 214"/>
              <a:gd name="T110" fmla="*/ 82 w 143"/>
              <a:gd name="T111" fmla="*/ 78 h 214"/>
              <a:gd name="T112" fmla="*/ 86 w 143"/>
              <a:gd name="T113" fmla="*/ 76 h 214"/>
              <a:gd name="T114" fmla="*/ 90 w 143"/>
              <a:gd name="T115" fmla="*/ 78 h 214"/>
              <a:gd name="T116" fmla="*/ 97 w 143"/>
              <a:gd name="T117" fmla="*/ 83 h 214"/>
              <a:gd name="T118" fmla="*/ 97 w 143"/>
              <a:gd name="T119" fmla="*/ 83 h 214"/>
              <a:gd name="T120" fmla="*/ 107 w 143"/>
              <a:gd name="T121" fmla="*/ 78 h 214"/>
              <a:gd name="T122" fmla="*/ 114 w 143"/>
              <a:gd name="T123" fmla="*/ 77 h 214"/>
              <a:gd name="T124" fmla="*/ 115 w 143"/>
              <a:gd name="T125" fmla="*/ 8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3" h="214">
                <a:moveTo>
                  <a:pt x="72" y="214"/>
                </a:moveTo>
                <a:cubicBezTo>
                  <a:pt x="82" y="214"/>
                  <a:pt x="91" y="210"/>
                  <a:pt x="96" y="204"/>
                </a:cubicBezTo>
                <a:cubicBezTo>
                  <a:pt x="48" y="204"/>
                  <a:pt x="48" y="204"/>
                  <a:pt x="48" y="204"/>
                </a:cubicBezTo>
                <a:cubicBezTo>
                  <a:pt x="53" y="210"/>
                  <a:pt x="62" y="214"/>
                  <a:pt x="72" y="214"/>
                </a:cubicBezTo>
                <a:close/>
                <a:moveTo>
                  <a:pt x="105" y="183"/>
                </a:moveTo>
                <a:cubicBezTo>
                  <a:pt x="39" y="183"/>
                  <a:pt x="39" y="183"/>
                  <a:pt x="39" y="183"/>
                </a:cubicBezTo>
                <a:cubicBezTo>
                  <a:pt x="35" y="183"/>
                  <a:pt x="33" y="186"/>
                  <a:pt x="33" y="190"/>
                </a:cubicBezTo>
                <a:cubicBezTo>
                  <a:pt x="33" y="193"/>
                  <a:pt x="35" y="196"/>
                  <a:pt x="39" y="196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108" y="196"/>
                  <a:pt x="111" y="193"/>
                  <a:pt x="111" y="190"/>
                </a:cubicBezTo>
                <a:cubicBezTo>
                  <a:pt x="111" y="186"/>
                  <a:pt x="108" y="183"/>
                  <a:pt x="105" y="183"/>
                </a:cubicBezTo>
                <a:close/>
                <a:moveTo>
                  <a:pt x="105" y="164"/>
                </a:moveTo>
                <a:cubicBezTo>
                  <a:pt x="39" y="164"/>
                  <a:pt x="39" y="164"/>
                  <a:pt x="39" y="164"/>
                </a:cubicBezTo>
                <a:cubicBezTo>
                  <a:pt x="35" y="164"/>
                  <a:pt x="33" y="167"/>
                  <a:pt x="33" y="171"/>
                </a:cubicBezTo>
                <a:cubicBezTo>
                  <a:pt x="33" y="174"/>
                  <a:pt x="35" y="177"/>
                  <a:pt x="39" y="177"/>
                </a:cubicBezTo>
                <a:cubicBezTo>
                  <a:pt x="105" y="177"/>
                  <a:pt x="105" y="177"/>
                  <a:pt x="105" y="177"/>
                </a:cubicBezTo>
                <a:cubicBezTo>
                  <a:pt x="108" y="177"/>
                  <a:pt x="111" y="174"/>
                  <a:pt x="111" y="171"/>
                </a:cubicBezTo>
                <a:cubicBezTo>
                  <a:pt x="111" y="167"/>
                  <a:pt x="108" y="164"/>
                  <a:pt x="105" y="164"/>
                </a:cubicBezTo>
                <a:close/>
                <a:moveTo>
                  <a:pt x="72" y="0"/>
                </a:moveTo>
                <a:cubicBezTo>
                  <a:pt x="32" y="0"/>
                  <a:pt x="0" y="32"/>
                  <a:pt x="0" y="71"/>
                </a:cubicBezTo>
                <a:cubicBezTo>
                  <a:pt x="0" y="98"/>
                  <a:pt x="19" y="117"/>
                  <a:pt x="32" y="138"/>
                </a:cubicBezTo>
                <a:cubicBezTo>
                  <a:pt x="35" y="144"/>
                  <a:pt x="37" y="158"/>
                  <a:pt x="37" y="158"/>
                </a:cubicBezTo>
                <a:cubicBezTo>
                  <a:pt x="107" y="158"/>
                  <a:pt x="107" y="158"/>
                  <a:pt x="107" y="158"/>
                </a:cubicBezTo>
                <a:cubicBezTo>
                  <a:pt x="107" y="158"/>
                  <a:pt x="109" y="144"/>
                  <a:pt x="112" y="138"/>
                </a:cubicBezTo>
                <a:cubicBezTo>
                  <a:pt x="125" y="117"/>
                  <a:pt x="143" y="98"/>
                  <a:pt x="143" y="71"/>
                </a:cubicBezTo>
                <a:cubicBezTo>
                  <a:pt x="143" y="32"/>
                  <a:pt x="111" y="0"/>
                  <a:pt x="72" y="0"/>
                </a:cubicBezTo>
                <a:close/>
                <a:moveTo>
                  <a:pt x="115" y="84"/>
                </a:moveTo>
                <a:cubicBezTo>
                  <a:pt x="102" y="100"/>
                  <a:pt x="95" y="120"/>
                  <a:pt x="93" y="144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83" y="146"/>
                  <a:pt x="83" y="146"/>
                  <a:pt x="83" y="146"/>
                </a:cubicBezTo>
                <a:cubicBezTo>
                  <a:pt x="83" y="143"/>
                  <a:pt x="83" y="143"/>
                  <a:pt x="83" y="143"/>
                </a:cubicBezTo>
                <a:cubicBezTo>
                  <a:pt x="85" y="124"/>
                  <a:pt x="90" y="107"/>
                  <a:pt x="98" y="93"/>
                </a:cubicBezTo>
                <a:cubicBezTo>
                  <a:pt x="97" y="93"/>
                  <a:pt x="97" y="93"/>
                  <a:pt x="97" y="93"/>
                </a:cubicBezTo>
                <a:cubicBezTo>
                  <a:pt x="96" y="93"/>
                  <a:pt x="96" y="93"/>
                  <a:pt x="96" y="93"/>
                </a:cubicBezTo>
                <a:cubicBezTo>
                  <a:pt x="93" y="92"/>
                  <a:pt x="89" y="92"/>
                  <a:pt x="85" y="88"/>
                </a:cubicBezTo>
                <a:cubicBezTo>
                  <a:pt x="82" y="91"/>
                  <a:pt x="77" y="93"/>
                  <a:pt x="73" y="93"/>
                </a:cubicBezTo>
                <a:cubicBezTo>
                  <a:pt x="68" y="93"/>
                  <a:pt x="63" y="91"/>
                  <a:pt x="59" y="87"/>
                </a:cubicBezTo>
                <a:cubicBezTo>
                  <a:pt x="55" y="90"/>
                  <a:pt x="50" y="92"/>
                  <a:pt x="45" y="92"/>
                </a:cubicBezTo>
                <a:cubicBezTo>
                  <a:pt x="57" y="114"/>
                  <a:pt x="59" y="137"/>
                  <a:pt x="59" y="143"/>
                </a:cubicBezTo>
                <a:cubicBezTo>
                  <a:pt x="60" y="146"/>
                  <a:pt x="60" y="146"/>
                  <a:pt x="6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49" y="135"/>
                  <a:pt x="46" y="107"/>
                  <a:pt x="30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3"/>
                  <a:pt x="29" y="83"/>
                  <a:pt x="29" y="82"/>
                </a:cubicBezTo>
                <a:cubicBezTo>
                  <a:pt x="29" y="82"/>
                  <a:pt x="29" y="82"/>
                  <a:pt x="29" y="82"/>
                </a:cubicBezTo>
                <a:cubicBezTo>
                  <a:pt x="27" y="80"/>
                  <a:pt x="28" y="77"/>
                  <a:pt x="30" y="76"/>
                </a:cubicBezTo>
                <a:cubicBezTo>
                  <a:pt x="32" y="74"/>
                  <a:pt x="35" y="75"/>
                  <a:pt x="37" y="77"/>
                </a:cubicBezTo>
                <a:cubicBezTo>
                  <a:pt x="37" y="77"/>
                  <a:pt x="37" y="77"/>
                  <a:pt x="37" y="77"/>
                </a:cubicBezTo>
                <a:cubicBezTo>
                  <a:pt x="39" y="80"/>
                  <a:pt x="42" y="82"/>
                  <a:pt x="45" y="82"/>
                </a:cubicBezTo>
                <a:cubicBezTo>
                  <a:pt x="48" y="82"/>
                  <a:pt x="52" y="81"/>
                  <a:pt x="56" y="77"/>
                </a:cubicBezTo>
                <a:cubicBezTo>
                  <a:pt x="57" y="76"/>
                  <a:pt x="58" y="75"/>
                  <a:pt x="60" y="75"/>
                </a:cubicBezTo>
                <a:cubicBezTo>
                  <a:pt x="61" y="76"/>
                  <a:pt x="62" y="76"/>
                  <a:pt x="63" y="77"/>
                </a:cubicBezTo>
                <a:cubicBezTo>
                  <a:pt x="67" y="81"/>
                  <a:pt x="70" y="83"/>
                  <a:pt x="73" y="83"/>
                </a:cubicBezTo>
                <a:cubicBezTo>
                  <a:pt x="77" y="83"/>
                  <a:pt x="80" y="80"/>
                  <a:pt x="82" y="78"/>
                </a:cubicBezTo>
                <a:cubicBezTo>
                  <a:pt x="83" y="77"/>
                  <a:pt x="84" y="76"/>
                  <a:pt x="86" y="76"/>
                </a:cubicBezTo>
                <a:cubicBezTo>
                  <a:pt x="87" y="76"/>
                  <a:pt x="89" y="77"/>
                  <a:pt x="90" y="78"/>
                </a:cubicBezTo>
                <a:cubicBezTo>
                  <a:pt x="91" y="80"/>
                  <a:pt x="93" y="83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101" y="83"/>
                  <a:pt x="104" y="81"/>
                  <a:pt x="107" y="78"/>
                </a:cubicBezTo>
                <a:cubicBezTo>
                  <a:pt x="109" y="76"/>
                  <a:pt x="112" y="75"/>
                  <a:pt x="114" y="77"/>
                </a:cubicBezTo>
                <a:cubicBezTo>
                  <a:pt x="116" y="79"/>
                  <a:pt x="116" y="82"/>
                  <a:pt x="115" y="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/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08" y="1196752"/>
            <a:ext cx="4336955" cy="508518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1944" y="1556792"/>
            <a:ext cx="5848350" cy="404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40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圆角矩形 19"/>
          <p:cNvSpPr/>
          <p:nvPr/>
        </p:nvSpPr>
        <p:spPr>
          <a:xfrm>
            <a:off x="3370249" y="2724575"/>
            <a:ext cx="1408850" cy="1408850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9"/>
          <p:cNvSpPr txBox="1"/>
          <p:nvPr/>
        </p:nvSpPr>
        <p:spPr>
          <a:xfrm>
            <a:off x="5472147" y="3059668"/>
            <a:ext cx="388843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/>
            <a:r>
              <a:rPr lang="zh-CN" altLang="en-US" sz="4800" b="1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需求改进</a:t>
            </a:r>
            <a:endParaRPr lang="zh-CN" altLang="en-US" sz="4800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TextBox 20"/>
          <p:cNvSpPr txBox="1"/>
          <p:nvPr/>
        </p:nvSpPr>
        <p:spPr>
          <a:xfrm>
            <a:off x="3557706" y="2751892"/>
            <a:ext cx="1033937" cy="135421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8800" spc="400" dirty="0" smtClean="0">
                <a:solidFill>
                  <a:schemeClr val="accent1"/>
                </a:solidFill>
                <a:latin typeface="Agency FB" panose="020B0503020202020204" pitchFamily="34" charset="0"/>
                <a:ea typeface="微软雅黑" pitchFamily="34" charset="-122"/>
              </a:rPr>
              <a:t>02</a:t>
            </a:r>
            <a:endParaRPr lang="zh-CN" altLang="en-US" sz="8800" spc="400" dirty="0">
              <a:solidFill>
                <a:schemeClr val="accent1"/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34" name="五边形 33"/>
          <p:cNvSpPr/>
          <p:nvPr/>
        </p:nvSpPr>
        <p:spPr>
          <a:xfrm>
            <a:off x="0" y="2788200"/>
            <a:ext cx="1470864" cy="128160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/>
        </p:nvSpPr>
        <p:spPr>
          <a:xfrm flipH="1">
            <a:off x="1470864" y="1625600"/>
            <a:ext cx="9250272" cy="3606800"/>
          </a:xfrm>
          <a:custGeom>
            <a:avLst/>
            <a:gdLst>
              <a:gd name="connsiteX0" fmla="*/ 6734601 w 8365511"/>
              <a:gd name="connsiteY0" fmla="*/ 0 h 3261820"/>
              <a:gd name="connsiteX1" fmla="*/ 6440954 w 8365511"/>
              <a:gd name="connsiteY1" fmla="*/ 0 h 3261820"/>
              <a:gd name="connsiteX2" fmla="*/ 1924557 w 8365511"/>
              <a:gd name="connsiteY2" fmla="*/ 0 h 3261820"/>
              <a:gd name="connsiteX3" fmla="*/ 1630910 w 8365511"/>
              <a:gd name="connsiteY3" fmla="*/ 0 h 3261820"/>
              <a:gd name="connsiteX4" fmla="*/ 0 w 8365511"/>
              <a:gd name="connsiteY4" fmla="*/ 1630910 h 3261820"/>
              <a:gd name="connsiteX5" fmla="*/ 1630910 w 8365511"/>
              <a:gd name="connsiteY5" fmla="*/ 3261820 h 3261820"/>
              <a:gd name="connsiteX6" fmla="*/ 1924557 w 8365511"/>
              <a:gd name="connsiteY6" fmla="*/ 3261820 h 3261820"/>
              <a:gd name="connsiteX7" fmla="*/ 6440954 w 8365511"/>
              <a:gd name="connsiteY7" fmla="*/ 3261820 h 3261820"/>
              <a:gd name="connsiteX8" fmla="*/ 6734601 w 8365511"/>
              <a:gd name="connsiteY8" fmla="*/ 3261820 h 3261820"/>
              <a:gd name="connsiteX9" fmla="*/ 8365511 w 8365511"/>
              <a:gd name="connsiteY9" fmla="*/ 1630910 h 3261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65511" h="3261820">
                <a:moveTo>
                  <a:pt x="6734601" y="0"/>
                </a:moveTo>
                <a:lnTo>
                  <a:pt x="6440954" y="0"/>
                </a:lnTo>
                <a:lnTo>
                  <a:pt x="1924557" y="0"/>
                </a:lnTo>
                <a:lnTo>
                  <a:pt x="1630910" y="0"/>
                </a:lnTo>
                <a:lnTo>
                  <a:pt x="0" y="1630910"/>
                </a:lnTo>
                <a:lnTo>
                  <a:pt x="1630910" y="3261820"/>
                </a:lnTo>
                <a:lnTo>
                  <a:pt x="1924557" y="3261820"/>
                </a:lnTo>
                <a:lnTo>
                  <a:pt x="6440954" y="3261820"/>
                </a:lnTo>
                <a:lnTo>
                  <a:pt x="6734601" y="3261820"/>
                </a:lnTo>
                <a:lnTo>
                  <a:pt x="8365511" y="1630910"/>
                </a:lnTo>
                <a:close/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 flipH="1">
            <a:off x="1677131" y="1756372"/>
            <a:ext cx="8837738" cy="3345256"/>
          </a:xfrm>
          <a:custGeom>
            <a:avLst/>
            <a:gdLst>
              <a:gd name="connsiteX0" fmla="*/ 7135510 w 8801228"/>
              <a:gd name="connsiteY0" fmla="*/ 0 h 3331436"/>
              <a:gd name="connsiteX1" fmla="*/ 6878335 w 8801228"/>
              <a:gd name="connsiteY1" fmla="*/ 0 h 3331436"/>
              <a:gd name="connsiteX2" fmla="*/ 6835596 w 8801228"/>
              <a:gd name="connsiteY2" fmla="*/ 0 h 3331436"/>
              <a:gd name="connsiteX3" fmla="*/ 6578421 w 8801228"/>
              <a:gd name="connsiteY3" fmla="*/ 0 h 3331436"/>
              <a:gd name="connsiteX4" fmla="*/ 2222807 w 8801228"/>
              <a:gd name="connsiteY4" fmla="*/ 0 h 3331436"/>
              <a:gd name="connsiteX5" fmla="*/ 1965632 w 8801228"/>
              <a:gd name="connsiteY5" fmla="*/ 0 h 3331436"/>
              <a:gd name="connsiteX6" fmla="*/ 1922893 w 8801228"/>
              <a:gd name="connsiteY6" fmla="*/ 0 h 3331436"/>
              <a:gd name="connsiteX7" fmla="*/ 1665718 w 8801228"/>
              <a:gd name="connsiteY7" fmla="*/ 0 h 3331436"/>
              <a:gd name="connsiteX8" fmla="*/ 0 w 8801228"/>
              <a:gd name="connsiteY8" fmla="*/ 1665718 h 3331436"/>
              <a:gd name="connsiteX9" fmla="*/ 1665718 w 8801228"/>
              <a:gd name="connsiteY9" fmla="*/ 3331436 h 3331436"/>
              <a:gd name="connsiteX10" fmla="*/ 1922893 w 8801228"/>
              <a:gd name="connsiteY10" fmla="*/ 3331436 h 3331436"/>
              <a:gd name="connsiteX11" fmla="*/ 1965632 w 8801228"/>
              <a:gd name="connsiteY11" fmla="*/ 3331436 h 3331436"/>
              <a:gd name="connsiteX12" fmla="*/ 2222807 w 8801228"/>
              <a:gd name="connsiteY12" fmla="*/ 3331436 h 3331436"/>
              <a:gd name="connsiteX13" fmla="*/ 6578421 w 8801228"/>
              <a:gd name="connsiteY13" fmla="*/ 3331436 h 3331436"/>
              <a:gd name="connsiteX14" fmla="*/ 6835596 w 8801228"/>
              <a:gd name="connsiteY14" fmla="*/ 3331436 h 3331436"/>
              <a:gd name="connsiteX15" fmla="*/ 6878335 w 8801228"/>
              <a:gd name="connsiteY15" fmla="*/ 3331436 h 3331436"/>
              <a:gd name="connsiteX16" fmla="*/ 7135510 w 8801228"/>
              <a:gd name="connsiteY16" fmla="*/ 3331436 h 3331436"/>
              <a:gd name="connsiteX17" fmla="*/ 8801228 w 8801228"/>
              <a:gd name="connsiteY17" fmla="*/ 1665718 h 3331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801228" h="3331436">
                <a:moveTo>
                  <a:pt x="7135510" y="0"/>
                </a:moveTo>
                <a:lnTo>
                  <a:pt x="6878335" y="0"/>
                </a:lnTo>
                <a:lnTo>
                  <a:pt x="6835596" y="0"/>
                </a:lnTo>
                <a:lnTo>
                  <a:pt x="6578421" y="0"/>
                </a:lnTo>
                <a:lnTo>
                  <a:pt x="2222807" y="0"/>
                </a:lnTo>
                <a:lnTo>
                  <a:pt x="1965632" y="0"/>
                </a:lnTo>
                <a:lnTo>
                  <a:pt x="1922893" y="0"/>
                </a:lnTo>
                <a:lnTo>
                  <a:pt x="1665718" y="0"/>
                </a:lnTo>
                <a:lnTo>
                  <a:pt x="0" y="1665718"/>
                </a:lnTo>
                <a:lnTo>
                  <a:pt x="1665718" y="3331436"/>
                </a:lnTo>
                <a:lnTo>
                  <a:pt x="1922893" y="3331436"/>
                </a:lnTo>
                <a:lnTo>
                  <a:pt x="1965632" y="3331436"/>
                </a:lnTo>
                <a:lnTo>
                  <a:pt x="2222807" y="3331436"/>
                </a:lnTo>
                <a:lnTo>
                  <a:pt x="6578421" y="3331436"/>
                </a:lnTo>
                <a:lnTo>
                  <a:pt x="6835596" y="3331436"/>
                </a:lnTo>
                <a:lnTo>
                  <a:pt x="6878335" y="3331436"/>
                </a:lnTo>
                <a:lnTo>
                  <a:pt x="7135510" y="3331436"/>
                </a:lnTo>
                <a:lnTo>
                  <a:pt x="8801228" y="1665718"/>
                </a:lnTo>
                <a:close/>
              </a:path>
            </a:pathLst>
          </a:custGeom>
          <a:noFill/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7" name="五边形 36"/>
          <p:cNvSpPr/>
          <p:nvPr/>
        </p:nvSpPr>
        <p:spPr>
          <a:xfrm flipH="1">
            <a:off x="10721136" y="2788200"/>
            <a:ext cx="1470864" cy="128160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8" name="KSO_Shape"/>
          <p:cNvSpPr>
            <a:spLocks/>
          </p:cNvSpPr>
          <p:nvPr/>
        </p:nvSpPr>
        <p:spPr bwMode="auto">
          <a:xfrm>
            <a:off x="5634059" y="6287017"/>
            <a:ext cx="286320" cy="283456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39" name="Freeform 151"/>
          <p:cNvSpPr>
            <a:spLocks noEditPoints="1"/>
          </p:cNvSpPr>
          <p:nvPr/>
        </p:nvSpPr>
        <p:spPr bwMode="auto">
          <a:xfrm>
            <a:off x="4468078" y="6285165"/>
            <a:ext cx="191818" cy="287160"/>
          </a:xfrm>
          <a:custGeom>
            <a:avLst/>
            <a:gdLst>
              <a:gd name="T0" fmla="*/ 72 w 143"/>
              <a:gd name="T1" fmla="*/ 214 h 214"/>
              <a:gd name="T2" fmla="*/ 96 w 143"/>
              <a:gd name="T3" fmla="*/ 204 h 214"/>
              <a:gd name="T4" fmla="*/ 48 w 143"/>
              <a:gd name="T5" fmla="*/ 204 h 214"/>
              <a:gd name="T6" fmla="*/ 72 w 143"/>
              <a:gd name="T7" fmla="*/ 214 h 214"/>
              <a:gd name="T8" fmla="*/ 105 w 143"/>
              <a:gd name="T9" fmla="*/ 183 h 214"/>
              <a:gd name="T10" fmla="*/ 39 w 143"/>
              <a:gd name="T11" fmla="*/ 183 h 214"/>
              <a:gd name="T12" fmla="*/ 33 w 143"/>
              <a:gd name="T13" fmla="*/ 190 h 214"/>
              <a:gd name="T14" fmla="*/ 39 w 143"/>
              <a:gd name="T15" fmla="*/ 196 h 214"/>
              <a:gd name="T16" fmla="*/ 105 w 143"/>
              <a:gd name="T17" fmla="*/ 196 h 214"/>
              <a:gd name="T18" fmla="*/ 111 w 143"/>
              <a:gd name="T19" fmla="*/ 190 h 214"/>
              <a:gd name="T20" fmla="*/ 105 w 143"/>
              <a:gd name="T21" fmla="*/ 183 h 214"/>
              <a:gd name="T22" fmla="*/ 105 w 143"/>
              <a:gd name="T23" fmla="*/ 164 h 214"/>
              <a:gd name="T24" fmla="*/ 39 w 143"/>
              <a:gd name="T25" fmla="*/ 164 h 214"/>
              <a:gd name="T26" fmla="*/ 33 w 143"/>
              <a:gd name="T27" fmla="*/ 171 h 214"/>
              <a:gd name="T28" fmla="*/ 39 w 143"/>
              <a:gd name="T29" fmla="*/ 177 h 214"/>
              <a:gd name="T30" fmla="*/ 105 w 143"/>
              <a:gd name="T31" fmla="*/ 177 h 214"/>
              <a:gd name="T32" fmla="*/ 111 w 143"/>
              <a:gd name="T33" fmla="*/ 171 h 214"/>
              <a:gd name="T34" fmla="*/ 105 w 143"/>
              <a:gd name="T35" fmla="*/ 164 h 214"/>
              <a:gd name="T36" fmla="*/ 72 w 143"/>
              <a:gd name="T37" fmla="*/ 0 h 214"/>
              <a:gd name="T38" fmla="*/ 0 w 143"/>
              <a:gd name="T39" fmla="*/ 71 h 214"/>
              <a:gd name="T40" fmla="*/ 32 w 143"/>
              <a:gd name="T41" fmla="*/ 138 h 214"/>
              <a:gd name="T42" fmla="*/ 37 w 143"/>
              <a:gd name="T43" fmla="*/ 158 h 214"/>
              <a:gd name="T44" fmla="*/ 107 w 143"/>
              <a:gd name="T45" fmla="*/ 158 h 214"/>
              <a:gd name="T46" fmla="*/ 112 w 143"/>
              <a:gd name="T47" fmla="*/ 138 h 214"/>
              <a:gd name="T48" fmla="*/ 143 w 143"/>
              <a:gd name="T49" fmla="*/ 71 h 214"/>
              <a:gd name="T50" fmla="*/ 72 w 143"/>
              <a:gd name="T51" fmla="*/ 0 h 214"/>
              <a:gd name="T52" fmla="*/ 115 w 143"/>
              <a:gd name="T53" fmla="*/ 84 h 214"/>
              <a:gd name="T54" fmla="*/ 93 w 143"/>
              <a:gd name="T55" fmla="*/ 144 h 214"/>
              <a:gd name="T56" fmla="*/ 92 w 143"/>
              <a:gd name="T57" fmla="*/ 146 h 214"/>
              <a:gd name="T58" fmla="*/ 83 w 143"/>
              <a:gd name="T59" fmla="*/ 146 h 214"/>
              <a:gd name="T60" fmla="*/ 83 w 143"/>
              <a:gd name="T61" fmla="*/ 143 h 214"/>
              <a:gd name="T62" fmla="*/ 98 w 143"/>
              <a:gd name="T63" fmla="*/ 93 h 214"/>
              <a:gd name="T64" fmla="*/ 97 w 143"/>
              <a:gd name="T65" fmla="*/ 93 h 214"/>
              <a:gd name="T66" fmla="*/ 96 w 143"/>
              <a:gd name="T67" fmla="*/ 93 h 214"/>
              <a:gd name="T68" fmla="*/ 85 w 143"/>
              <a:gd name="T69" fmla="*/ 88 h 214"/>
              <a:gd name="T70" fmla="*/ 73 w 143"/>
              <a:gd name="T71" fmla="*/ 93 h 214"/>
              <a:gd name="T72" fmla="*/ 59 w 143"/>
              <a:gd name="T73" fmla="*/ 87 h 214"/>
              <a:gd name="T74" fmla="*/ 45 w 143"/>
              <a:gd name="T75" fmla="*/ 92 h 214"/>
              <a:gd name="T76" fmla="*/ 59 w 143"/>
              <a:gd name="T77" fmla="*/ 143 h 214"/>
              <a:gd name="T78" fmla="*/ 60 w 143"/>
              <a:gd name="T79" fmla="*/ 146 h 214"/>
              <a:gd name="T80" fmla="*/ 50 w 143"/>
              <a:gd name="T81" fmla="*/ 146 h 214"/>
              <a:gd name="T82" fmla="*/ 50 w 143"/>
              <a:gd name="T83" fmla="*/ 144 h 214"/>
              <a:gd name="T84" fmla="*/ 30 w 143"/>
              <a:gd name="T85" fmla="*/ 84 h 214"/>
              <a:gd name="T86" fmla="*/ 29 w 143"/>
              <a:gd name="T87" fmla="*/ 84 h 214"/>
              <a:gd name="T88" fmla="*/ 29 w 143"/>
              <a:gd name="T89" fmla="*/ 83 h 214"/>
              <a:gd name="T90" fmla="*/ 29 w 143"/>
              <a:gd name="T91" fmla="*/ 82 h 214"/>
              <a:gd name="T92" fmla="*/ 29 w 143"/>
              <a:gd name="T93" fmla="*/ 82 h 214"/>
              <a:gd name="T94" fmla="*/ 30 w 143"/>
              <a:gd name="T95" fmla="*/ 76 h 214"/>
              <a:gd name="T96" fmla="*/ 37 w 143"/>
              <a:gd name="T97" fmla="*/ 77 h 214"/>
              <a:gd name="T98" fmla="*/ 37 w 143"/>
              <a:gd name="T99" fmla="*/ 77 h 214"/>
              <a:gd name="T100" fmla="*/ 45 w 143"/>
              <a:gd name="T101" fmla="*/ 82 h 214"/>
              <a:gd name="T102" fmla="*/ 56 w 143"/>
              <a:gd name="T103" fmla="*/ 77 h 214"/>
              <a:gd name="T104" fmla="*/ 60 w 143"/>
              <a:gd name="T105" fmla="*/ 75 h 214"/>
              <a:gd name="T106" fmla="*/ 63 w 143"/>
              <a:gd name="T107" fmla="*/ 77 h 214"/>
              <a:gd name="T108" fmla="*/ 73 w 143"/>
              <a:gd name="T109" fmla="*/ 83 h 214"/>
              <a:gd name="T110" fmla="*/ 82 w 143"/>
              <a:gd name="T111" fmla="*/ 78 h 214"/>
              <a:gd name="T112" fmla="*/ 86 w 143"/>
              <a:gd name="T113" fmla="*/ 76 h 214"/>
              <a:gd name="T114" fmla="*/ 90 w 143"/>
              <a:gd name="T115" fmla="*/ 78 h 214"/>
              <a:gd name="T116" fmla="*/ 97 w 143"/>
              <a:gd name="T117" fmla="*/ 83 h 214"/>
              <a:gd name="T118" fmla="*/ 97 w 143"/>
              <a:gd name="T119" fmla="*/ 83 h 214"/>
              <a:gd name="T120" fmla="*/ 107 w 143"/>
              <a:gd name="T121" fmla="*/ 78 h 214"/>
              <a:gd name="T122" fmla="*/ 114 w 143"/>
              <a:gd name="T123" fmla="*/ 77 h 214"/>
              <a:gd name="T124" fmla="*/ 115 w 143"/>
              <a:gd name="T125" fmla="*/ 8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3" h="214">
                <a:moveTo>
                  <a:pt x="72" y="214"/>
                </a:moveTo>
                <a:cubicBezTo>
                  <a:pt x="82" y="214"/>
                  <a:pt x="91" y="210"/>
                  <a:pt x="96" y="204"/>
                </a:cubicBezTo>
                <a:cubicBezTo>
                  <a:pt x="48" y="204"/>
                  <a:pt x="48" y="204"/>
                  <a:pt x="48" y="204"/>
                </a:cubicBezTo>
                <a:cubicBezTo>
                  <a:pt x="53" y="210"/>
                  <a:pt x="62" y="214"/>
                  <a:pt x="72" y="214"/>
                </a:cubicBezTo>
                <a:close/>
                <a:moveTo>
                  <a:pt x="105" y="183"/>
                </a:moveTo>
                <a:cubicBezTo>
                  <a:pt x="39" y="183"/>
                  <a:pt x="39" y="183"/>
                  <a:pt x="39" y="183"/>
                </a:cubicBezTo>
                <a:cubicBezTo>
                  <a:pt x="35" y="183"/>
                  <a:pt x="33" y="186"/>
                  <a:pt x="33" y="190"/>
                </a:cubicBezTo>
                <a:cubicBezTo>
                  <a:pt x="33" y="193"/>
                  <a:pt x="35" y="196"/>
                  <a:pt x="39" y="196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108" y="196"/>
                  <a:pt x="111" y="193"/>
                  <a:pt x="111" y="190"/>
                </a:cubicBezTo>
                <a:cubicBezTo>
                  <a:pt x="111" y="186"/>
                  <a:pt x="108" y="183"/>
                  <a:pt x="105" y="183"/>
                </a:cubicBezTo>
                <a:close/>
                <a:moveTo>
                  <a:pt x="105" y="164"/>
                </a:moveTo>
                <a:cubicBezTo>
                  <a:pt x="39" y="164"/>
                  <a:pt x="39" y="164"/>
                  <a:pt x="39" y="164"/>
                </a:cubicBezTo>
                <a:cubicBezTo>
                  <a:pt x="35" y="164"/>
                  <a:pt x="33" y="167"/>
                  <a:pt x="33" y="171"/>
                </a:cubicBezTo>
                <a:cubicBezTo>
                  <a:pt x="33" y="174"/>
                  <a:pt x="35" y="177"/>
                  <a:pt x="39" y="177"/>
                </a:cubicBezTo>
                <a:cubicBezTo>
                  <a:pt x="105" y="177"/>
                  <a:pt x="105" y="177"/>
                  <a:pt x="105" y="177"/>
                </a:cubicBezTo>
                <a:cubicBezTo>
                  <a:pt x="108" y="177"/>
                  <a:pt x="111" y="174"/>
                  <a:pt x="111" y="171"/>
                </a:cubicBezTo>
                <a:cubicBezTo>
                  <a:pt x="111" y="167"/>
                  <a:pt x="108" y="164"/>
                  <a:pt x="105" y="164"/>
                </a:cubicBezTo>
                <a:close/>
                <a:moveTo>
                  <a:pt x="72" y="0"/>
                </a:moveTo>
                <a:cubicBezTo>
                  <a:pt x="32" y="0"/>
                  <a:pt x="0" y="32"/>
                  <a:pt x="0" y="71"/>
                </a:cubicBezTo>
                <a:cubicBezTo>
                  <a:pt x="0" y="98"/>
                  <a:pt x="19" y="117"/>
                  <a:pt x="32" y="138"/>
                </a:cubicBezTo>
                <a:cubicBezTo>
                  <a:pt x="35" y="144"/>
                  <a:pt x="37" y="158"/>
                  <a:pt x="37" y="158"/>
                </a:cubicBezTo>
                <a:cubicBezTo>
                  <a:pt x="107" y="158"/>
                  <a:pt x="107" y="158"/>
                  <a:pt x="107" y="158"/>
                </a:cubicBezTo>
                <a:cubicBezTo>
                  <a:pt x="107" y="158"/>
                  <a:pt x="109" y="144"/>
                  <a:pt x="112" y="138"/>
                </a:cubicBezTo>
                <a:cubicBezTo>
                  <a:pt x="125" y="117"/>
                  <a:pt x="143" y="98"/>
                  <a:pt x="143" y="71"/>
                </a:cubicBezTo>
                <a:cubicBezTo>
                  <a:pt x="143" y="32"/>
                  <a:pt x="111" y="0"/>
                  <a:pt x="72" y="0"/>
                </a:cubicBezTo>
                <a:close/>
                <a:moveTo>
                  <a:pt x="115" y="84"/>
                </a:moveTo>
                <a:cubicBezTo>
                  <a:pt x="102" y="100"/>
                  <a:pt x="95" y="120"/>
                  <a:pt x="93" y="144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83" y="146"/>
                  <a:pt x="83" y="146"/>
                  <a:pt x="83" y="146"/>
                </a:cubicBezTo>
                <a:cubicBezTo>
                  <a:pt x="83" y="143"/>
                  <a:pt x="83" y="143"/>
                  <a:pt x="83" y="143"/>
                </a:cubicBezTo>
                <a:cubicBezTo>
                  <a:pt x="85" y="124"/>
                  <a:pt x="90" y="107"/>
                  <a:pt x="98" y="93"/>
                </a:cubicBezTo>
                <a:cubicBezTo>
                  <a:pt x="97" y="93"/>
                  <a:pt x="97" y="93"/>
                  <a:pt x="97" y="93"/>
                </a:cubicBezTo>
                <a:cubicBezTo>
                  <a:pt x="96" y="93"/>
                  <a:pt x="96" y="93"/>
                  <a:pt x="96" y="93"/>
                </a:cubicBezTo>
                <a:cubicBezTo>
                  <a:pt x="93" y="92"/>
                  <a:pt x="89" y="92"/>
                  <a:pt x="85" y="88"/>
                </a:cubicBezTo>
                <a:cubicBezTo>
                  <a:pt x="82" y="91"/>
                  <a:pt x="77" y="93"/>
                  <a:pt x="73" y="93"/>
                </a:cubicBezTo>
                <a:cubicBezTo>
                  <a:pt x="68" y="93"/>
                  <a:pt x="63" y="91"/>
                  <a:pt x="59" y="87"/>
                </a:cubicBezTo>
                <a:cubicBezTo>
                  <a:pt x="55" y="90"/>
                  <a:pt x="50" y="92"/>
                  <a:pt x="45" y="92"/>
                </a:cubicBezTo>
                <a:cubicBezTo>
                  <a:pt x="57" y="114"/>
                  <a:pt x="59" y="137"/>
                  <a:pt x="59" y="143"/>
                </a:cubicBezTo>
                <a:cubicBezTo>
                  <a:pt x="60" y="146"/>
                  <a:pt x="60" y="146"/>
                  <a:pt x="6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49" y="135"/>
                  <a:pt x="46" y="107"/>
                  <a:pt x="30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3"/>
                  <a:pt x="29" y="83"/>
                  <a:pt x="29" y="82"/>
                </a:cubicBezTo>
                <a:cubicBezTo>
                  <a:pt x="29" y="82"/>
                  <a:pt x="29" y="82"/>
                  <a:pt x="29" y="82"/>
                </a:cubicBezTo>
                <a:cubicBezTo>
                  <a:pt x="27" y="80"/>
                  <a:pt x="28" y="77"/>
                  <a:pt x="30" y="76"/>
                </a:cubicBezTo>
                <a:cubicBezTo>
                  <a:pt x="32" y="74"/>
                  <a:pt x="35" y="75"/>
                  <a:pt x="37" y="77"/>
                </a:cubicBezTo>
                <a:cubicBezTo>
                  <a:pt x="37" y="77"/>
                  <a:pt x="37" y="77"/>
                  <a:pt x="37" y="77"/>
                </a:cubicBezTo>
                <a:cubicBezTo>
                  <a:pt x="39" y="80"/>
                  <a:pt x="42" y="82"/>
                  <a:pt x="45" y="82"/>
                </a:cubicBezTo>
                <a:cubicBezTo>
                  <a:pt x="48" y="82"/>
                  <a:pt x="52" y="81"/>
                  <a:pt x="56" y="77"/>
                </a:cubicBezTo>
                <a:cubicBezTo>
                  <a:pt x="57" y="76"/>
                  <a:pt x="58" y="75"/>
                  <a:pt x="60" y="75"/>
                </a:cubicBezTo>
                <a:cubicBezTo>
                  <a:pt x="61" y="76"/>
                  <a:pt x="62" y="76"/>
                  <a:pt x="63" y="77"/>
                </a:cubicBezTo>
                <a:cubicBezTo>
                  <a:pt x="67" y="81"/>
                  <a:pt x="70" y="83"/>
                  <a:pt x="73" y="83"/>
                </a:cubicBezTo>
                <a:cubicBezTo>
                  <a:pt x="77" y="83"/>
                  <a:pt x="80" y="80"/>
                  <a:pt x="82" y="78"/>
                </a:cubicBezTo>
                <a:cubicBezTo>
                  <a:pt x="83" y="77"/>
                  <a:pt x="84" y="76"/>
                  <a:pt x="86" y="76"/>
                </a:cubicBezTo>
                <a:cubicBezTo>
                  <a:pt x="87" y="76"/>
                  <a:pt x="89" y="77"/>
                  <a:pt x="90" y="78"/>
                </a:cubicBezTo>
                <a:cubicBezTo>
                  <a:pt x="91" y="80"/>
                  <a:pt x="93" y="83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101" y="83"/>
                  <a:pt x="104" y="81"/>
                  <a:pt x="107" y="78"/>
                </a:cubicBezTo>
                <a:cubicBezTo>
                  <a:pt x="109" y="76"/>
                  <a:pt x="112" y="75"/>
                  <a:pt x="114" y="77"/>
                </a:cubicBezTo>
                <a:cubicBezTo>
                  <a:pt x="116" y="79"/>
                  <a:pt x="116" y="82"/>
                  <a:pt x="115" y="8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/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6907469" y="6281311"/>
            <a:ext cx="252884" cy="294868"/>
            <a:chOff x="944563" y="3860794"/>
            <a:chExt cx="392112" cy="457207"/>
          </a:xfrm>
          <a:solidFill>
            <a:schemeClr val="bg1">
              <a:lumMod val="65000"/>
            </a:schemeClr>
          </a:solidFill>
        </p:grpSpPr>
        <p:sp>
          <p:nvSpPr>
            <p:cNvPr id="41" name="Freeform 12"/>
            <p:cNvSpPr>
              <a:spLocks/>
            </p:cNvSpPr>
            <p:nvPr/>
          </p:nvSpPr>
          <p:spPr bwMode="auto">
            <a:xfrm>
              <a:off x="1065213" y="3990974"/>
              <a:ext cx="146051" cy="33339"/>
            </a:xfrm>
            <a:custGeom>
              <a:avLst/>
              <a:gdLst>
                <a:gd name="T0" fmla="*/ 11 w 109"/>
                <a:gd name="T1" fmla="*/ 0 h 25"/>
                <a:gd name="T2" fmla="*/ 0 w 109"/>
                <a:gd name="T3" fmla="*/ 10 h 25"/>
                <a:gd name="T4" fmla="*/ 10 w 109"/>
                <a:gd name="T5" fmla="*/ 20 h 25"/>
                <a:gd name="T6" fmla="*/ 98 w 109"/>
                <a:gd name="T7" fmla="*/ 25 h 25"/>
                <a:gd name="T8" fmla="*/ 108 w 109"/>
                <a:gd name="T9" fmla="*/ 16 h 25"/>
                <a:gd name="T10" fmla="*/ 99 w 109"/>
                <a:gd name="T11" fmla="*/ 5 h 25"/>
                <a:gd name="T12" fmla="*/ 11 w 10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">
                  <a:moveTo>
                    <a:pt x="11" y="0"/>
                  </a:moveTo>
                  <a:cubicBezTo>
                    <a:pt x="5" y="0"/>
                    <a:pt x="1" y="4"/>
                    <a:pt x="0" y="10"/>
                  </a:cubicBezTo>
                  <a:cubicBezTo>
                    <a:pt x="0" y="15"/>
                    <a:pt x="4" y="20"/>
                    <a:pt x="10" y="20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103" y="25"/>
                    <a:pt x="108" y="21"/>
                    <a:pt x="108" y="16"/>
                  </a:cubicBezTo>
                  <a:cubicBezTo>
                    <a:pt x="109" y="10"/>
                    <a:pt x="104" y="6"/>
                    <a:pt x="99" y="5"/>
                  </a:cubicBez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3"/>
            <p:cNvSpPr>
              <a:spLocks/>
            </p:cNvSpPr>
            <p:nvPr/>
          </p:nvSpPr>
          <p:spPr bwMode="auto">
            <a:xfrm>
              <a:off x="1063625" y="3860794"/>
              <a:ext cx="141287" cy="125413"/>
            </a:xfrm>
            <a:custGeom>
              <a:avLst/>
              <a:gdLst>
                <a:gd name="T0" fmla="*/ 75 w 89"/>
                <a:gd name="T1" fmla="*/ 79 h 79"/>
                <a:gd name="T2" fmla="*/ 89 w 89"/>
                <a:gd name="T3" fmla="*/ 36 h 79"/>
                <a:gd name="T4" fmla="*/ 63 w 89"/>
                <a:gd name="T5" fmla="*/ 20 h 79"/>
                <a:gd name="T6" fmla="*/ 57 w 89"/>
                <a:gd name="T7" fmla="*/ 57 h 79"/>
                <a:gd name="T8" fmla="*/ 56 w 89"/>
                <a:gd name="T9" fmla="*/ 10 h 79"/>
                <a:gd name="T10" fmla="*/ 42 w 89"/>
                <a:gd name="T11" fmla="*/ 9 h 79"/>
                <a:gd name="T12" fmla="*/ 44 w 89"/>
                <a:gd name="T13" fmla="*/ 53 h 79"/>
                <a:gd name="T14" fmla="*/ 29 w 89"/>
                <a:gd name="T15" fmla="*/ 0 h 79"/>
                <a:gd name="T16" fmla="*/ 0 w 89"/>
                <a:gd name="T17" fmla="*/ 9 h 79"/>
                <a:gd name="T18" fmla="*/ 23 w 89"/>
                <a:gd name="T19" fmla="*/ 73 h 79"/>
                <a:gd name="T20" fmla="*/ 75 w 89"/>
                <a:gd name="T21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79">
                  <a:moveTo>
                    <a:pt x="75" y="79"/>
                  </a:moveTo>
                  <a:lnTo>
                    <a:pt x="89" y="36"/>
                  </a:lnTo>
                  <a:lnTo>
                    <a:pt x="63" y="20"/>
                  </a:lnTo>
                  <a:lnTo>
                    <a:pt x="57" y="57"/>
                  </a:lnTo>
                  <a:lnTo>
                    <a:pt x="56" y="10"/>
                  </a:lnTo>
                  <a:lnTo>
                    <a:pt x="42" y="9"/>
                  </a:lnTo>
                  <a:lnTo>
                    <a:pt x="44" y="53"/>
                  </a:lnTo>
                  <a:lnTo>
                    <a:pt x="29" y="0"/>
                  </a:lnTo>
                  <a:lnTo>
                    <a:pt x="0" y="9"/>
                  </a:lnTo>
                  <a:lnTo>
                    <a:pt x="23" y="73"/>
                  </a:lnTo>
                  <a:lnTo>
                    <a:pt x="75" y="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4"/>
            <p:cNvSpPr>
              <a:spLocks noEditPoints="1"/>
            </p:cNvSpPr>
            <p:nvPr/>
          </p:nvSpPr>
          <p:spPr bwMode="auto">
            <a:xfrm>
              <a:off x="944563" y="4030664"/>
              <a:ext cx="392112" cy="287337"/>
            </a:xfrm>
            <a:custGeom>
              <a:avLst/>
              <a:gdLst>
                <a:gd name="T0" fmla="*/ 285 w 294"/>
                <a:gd name="T1" fmla="*/ 204 h 215"/>
                <a:gd name="T2" fmla="*/ 261 w 294"/>
                <a:gd name="T3" fmla="*/ 190 h 215"/>
                <a:gd name="T4" fmla="*/ 266 w 294"/>
                <a:gd name="T5" fmla="*/ 153 h 215"/>
                <a:gd name="T6" fmla="*/ 256 w 294"/>
                <a:gd name="T7" fmla="*/ 139 h 215"/>
                <a:gd name="T8" fmla="*/ 266 w 294"/>
                <a:gd name="T9" fmla="*/ 133 h 215"/>
                <a:gd name="T10" fmla="*/ 242 w 294"/>
                <a:gd name="T11" fmla="*/ 60 h 215"/>
                <a:gd name="T12" fmla="*/ 230 w 294"/>
                <a:gd name="T13" fmla="*/ 55 h 215"/>
                <a:gd name="T14" fmla="*/ 229 w 294"/>
                <a:gd name="T15" fmla="*/ 43 h 215"/>
                <a:gd name="T16" fmla="*/ 187 w 294"/>
                <a:gd name="T17" fmla="*/ 4 h 215"/>
                <a:gd name="T18" fmla="*/ 99 w 294"/>
                <a:gd name="T19" fmla="*/ 0 h 215"/>
                <a:gd name="T20" fmla="*/ 46 w 294"/>
                <a:gd name="T21" fmla="*/ 73 h 215"/>
                <a:gd name="T22" fmla="*/ 55 w 294"/>
                <a:gd name="T23" fmla="*/ 80 h 215"/>
                <a:gd name="T24" fmla="*/ 40 w 294"/>
                <a:gd name="T25" fmla="*/ 85 h 215"/>
                <a:gd name="T26" fmla="*/ 29 w 294"/>
                <a:gd name="T27" fmla="*/ 197 h 215"/>
                <a:gd name="T28" fmla="*/ 5 w 294"/>
                <a:gd name="T29" fmla="*/ 200 h 215"/>
                <a:gd name="T30" fmla="*/ 0 w 294"/>
                <a:gd name="T31" fmla="*/ 215 h 215"/>
                <a:gd name="T32" fmla="*/ 294 w 294"/>
                <a:gd name="T33" fmla="*/ 215 h 215"/>
                <a:gd name="T34" fmla="*/ 285 w 294"/>
                <a:gd name="T35" fmla="*/ 204 h 215"/>
                <a:gd name="T36" fmla="*/ 177 w 294"/>
                <a:gd name="T37" fmla="*/ 161 h 215"/>
                <a:gd name="T38" fmla="*/ 153 w 294"/>
                <a:gd name="T39" fmla="*/ 173 h 215"/>
                <a:gd name="T40" fmla="*/ 153 w 294"/>
                <a:gd name="T41" fmla="*/ 184 h 215"/>
                <a:gd name="T42" fmla="*/ 139 w 294"/>
                <a:gd name="T43" fmla="*/ 184 h 215"/>
                <a:gd name="T44" fmla="*/ 139 w 294"/>
                <a:gd name="T45" fmla="*/ 172 h 215"/>
                <a:gd name="T46" fmla="*/ 117 w 294"/>
                <a:gd name="T47" fmla="*/ 163 h 215"/>
                <a:gd name="T48" fmla="*/ 107 w 294"/>
                <a:gd name="T49" fmla="*/ 133 h 215"/>
                <a:gd name="T50" fmla="*/ 107 w 294"/>
                <a:gd name="T51" fmla="*/ 127 h 215"/>
                <a:gd name="T52" fmla="*/ 139 w 294"/>
                <a:gd name="T53" fmla="*/ 127 h 215"/>
                <a:gd name="T54" fmla="*/ 139 w 294"/>
                <a:gd name="T55" fmla="*/ 135 h 215"/>
                <a:gd name="T56" fmla="*/ 140 w 294"/>
                <a:gd name="T57" fmla="*/ 150 h 215"/>
                <a:gd name="T58" fmla="*/ 144 w 294"/>
                <a:gd name="T59" fmla="*/ 153 h 215"/>
                <a:gd name="T60" fmla="*/ 149 w 294"/>
                <a:gd name="T61" fmla="*/ 151 h 215"/>
                <a:gd name="T62" fmla="*/ 150 w 294"/>
                <a:gd name="T63" fmla="*/ 145 h 215"/>
                <a:gd name="T64" fmla="*/ 149 w 294"/>
                <a:gd name="T65" fmla="*/ 130 h 215"/>
                <a:gd name="T66" fmla="*/ 139 w 294"/>
                <a:gd name="T67" fmla="*/ 120 h 215"/>
                <a:gd name="T68" fmla="*/ 119 w 294"/>
                <a:gd name="T69" fmla="*/ 107 h 215"/>
                <a:gd name="T70" fmla="*/ 110 w 294"/>
                <a:gd name="T71" fmla="*/ 95 h 215"/>
                <a:gd name="T72" fmla="*/ 107 w 294"/>
                <a:gd name="T73" fmla="*/ 77 h 215"/>
                <a:gd name="T74" fmla="*/ 115 w 294"/>
                <a:gd name="T75" fmla="*/ 55 h 215"/>
                <a:gd name="T76" fmla="*/ 139 w 294"/>
                <a:gd name="T77" fmla="*/ 45 h 215"/>
                <a:gd name="T78" fmla="*/ 139 w 294"/>
                <a:gd name="T79" fmla="*/ 35 h 215"/>
                <a:gd name="T80" fmla="*/ 153 w 294"/>
                <a:gd name="T81" fmla="*/ 35 h 215"/>
                <a:gd name="T82" fmla="*/ 153 w 294"/>
                <a:gd name="T83" fmla="*/ 45 h 215"/>
                <a:gd name="T84" fmla="*/ 175 w 294"/>
                <a:gd name="T85" fmla="*/ 55 h 215"/>
                <a:gd name="T86" fmla="*/ 182 w 294"/>
                <a:gd name="T87" fmla="*/ 77 h 215"/>
                <a:gd name="T88" fmla="*/ 182 w 294"/>
                <a:gd name="T89" fmla="*/ 83 h 215"/>
                <a:gd name="T90" fmla="*/ 150 w 294"/>
                <a:gd name="T91" fmla="*/ 83 h 215"/>
                <a:gd name="T92" fmla="*/ 150 w 294"/>
                <a:gd name="T93" fmla="*/ 78 h 215"/>
                <a:gd name="T94" fmla="*/ 149 w 294"/>
                <a:gd name="T95" fmla="*/ 67 h 215"/>
                <a:gd name="T96" fmla="*/ 145 w 294"/>
                <a:gd name="T97" fmla="*/ 64 h 215"/>
                <a:gd name="T98" fmla="*/ 140 w 294"/>
                <a:gd name="T99" fmla="*/ 66 h 215"/>
                <a:gd name="T100" fmla="*/ 139 w 294"/>
                <a:gd name="T101" fmla="*/ 73 h 215"/>
                <a:gd name="T102" fmla="*/ 142 w 294"/>
                <a:gd name="T103" fmla="*/ 83 h 215"/>
                <a:gd name="T104" fmla="*/ 159 w 294"/>
                <a:gd name="T105" fmla="*/ 95 h 215"/>
                <a:gd name="T106" fmla="*/ 175 w 294"/>
                <a:gd name="T107" fmla="*/ 106 h 215"/>
                <a:gd name="T108" fmla="*/ 182 w 294"/>
                <a:gd name="T109" fmla="*/ 117 h 215"/>
                <a:gd name="T110" fmla="*/ 185 w 294"/>
                <a:gd name="T111" fmla="*/ 134 h 215"/>
                <a:gd name="T112" fmla="*/ 177 w 294"/>
                <a:gd name="T113" fmla="*/ 16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94" h="215">
                  <a:moveTo>
                    <a:pt x="285" y="204"/>
                  </a:moveTo>
                  <a:cubicBezTo>
                    <a:pt x="277" y="199"/>
                    <a:pt x="269" y="195"/>
                    <a:pt x="261" y="190"/>
                  </a:cubicBezTo>
                  <a:cubicBezTo>
                    <a:pt x="264" y="177"/>
                    <a:pt x="266" y="165"/>
                    <a:pt x="266" y="153"/>
                  </a:cubicBezTo>
                  <a:cubicBezTo>
                    <a:pt x="256" y="139"/>
                    <a:pt x="256" y="139"/>
                    <a:pt x="256" y="139"/>
                  </a:cubicBezTo>
                  <a:cubicBezTo>
                    <a:pt x="266" y="133"/>
                    <a:pt x="266" y="133"/>
                    <a:pt x="266" y="133"/>
                  </a:cubicBezTo>
                  <a:cubicBezTo>
                    <a:pt x="264" y="106"/>
                    <a:pt x="255" y="82"/>
                    <a:pt x="242" y="60"/>
                  </a:cubicBezTo>
                  <a:cubicBezTo>
                    <a:pt x="230" y="55"/>
                    <a:pt x="230" y="55"/>
                    <a:pt x="230" y="55"/>
                  </a:cubicBezTo>
                  <a:cubicBezTo>
                    <a:pt x="229" y="43"/>
                    <a:pt x="229" y="43"/>
                    <a:pt x="229" y="43"/>
                  </a:cubicBezTo>
                  <a:cubicBezTo>
                    <a:pt x="217" y="29"/>
                    <a:pt x="203" y="16"/>
                    <a:pt x="187" y="4"/>
                  </a:cubicBezTo>
                  <a:cubicBezTo>
                    <a:pt x="158" y="3"/>
                    <a:pt x="129" y="1"/>
                    <a:pt x="99" y="0"/>
                  </a:cubicBezTo>
                  <a:cubicBezTo>
                    <a:pt x="78" y="24"/>
                    <a:pt x="60" y="48"/>
                    <a:pt x="46" y="73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24" y="121"/>
                    <a:pt x="18" y="158"/>
                    <a:pt x="29" y="197"/>
                  </a:cubicBezTo>
                  <a:cubicBezTo>
                    <a:pt x="21" y="198"/>
                    <a:pt x="13" y="199"/>
                    <a:pt x="5" y="200"/>
                  </a:cubicBezTo>
                  <a:cubicBezTo>
                    <a:pt x="3" y="205"/>
                    <a:pt x="2" y="210"/>
                    <a:pt x="0" y="215"/>
                  </a:cubicBezTo>
                  <a:cubicBezTo>
                    <a:pt x="98" y="215"/>
                    <a:pt x="196" y="215"/>
                    <a:pt x="294" y="215"/>
                  </a:cubicBezTo>
                  <a:cubicBezTo>
                    <a:pt x="291" y="211"/>
                    <a:pt x="288" y="207"/>
                    <a:pt x="285" y="204"/>
                  </a:cubicBezTo>
                  <a:close/>
                  <a:moveTo>
                    <a:pt x="177" y="161"/>
                  </a:moveTo>
                  <a:cubicBezTo>
                    <a:pt x="172" y="167"/>
                    <a:pt x="164" y="171"/>
                    <a:pt x="153" y="173"/>
                  </a:cubicBezTo>
                  <a:cubicBezTo>
                    <a:pt x="153" y="184"/>
                    <a:pt x="153" y="184"/>
                    <a:pt x="153" y="184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39" y="172"/>
                    <a:pt x="139" y="172"/>
                    <a:pt x="139" y="172"/>
                  </a:cubicBezTo>
                  <a:cubicBezTo>
                    <a:pt x="130" y="171"/>
                    <a:pt x="123" y="168"/>
                    <a:pt x="117" y="163"/>
                  </a:cubicBezTo>
                  <a:cubicBezTo>
                    <a:pt x="110" y="157"/>
                    <a:pt x="107" y="147"/>
                    <a:pt x="107" y="133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39" y="135"/>
                    <a:pt x="139" y="135"/>
                    <a:pt x="139" y="135"/>
                  </a:cubicBezTo>
                  <a:cubicBezTo>
                    <a:pt x="139" y="143"/>
                    <a:pt x="139" y="148"/>
                    <a:pt x="140" y="150"/>
                  </a:cubicBezTo>
                  <a:cubicBezTo>
                    <a:pt x="140" y="152"/>
                    <a:pt x="142" y="153"/>
                    <a:pt x="144" y="153"/>
                  </a:cubicBezTo>
                  <a:cubicBezTo>
                    <a:pt x="146" y="153"/>
                    <a:pt x="148" y="153"/>
                    <a:pt x="149" y="151"/>
                  </a:cubicBezTo>
                  <a:cubicBezTo>
                    <a:pt x="150" y="150"/>
                    <a:pt x="150" y="148"/>
                    <a:pt x="150" y="145"/>
                  </a:cubicBezTo>
                  <a:cubicBezTo>
                    <a:pt x="150" y="138"/>
                    <a:pt x="150" y="133"/>
                    <a:pt x="149" y="130"/>
                  </a:cubicBezTo>
                  <a:cubicBezTo>
                    <a:pt x="148" y="127"/>
                    <a:pt x="145" y="123"/>
                    <a:pt x="139" y="120"/>
                  </a:cubicBezTo>
                  <a:cubicBezTo>
                    <a:pt x="129" y="114"/>
                    <a:pt x="123" y="109"/>
                    <a:pt x="119" y="107"/>
                  </a:cubicBezTo>
                  <a:cubicBezTo>
                    <a:pt x="116" y="104"/>
                    <a:pt x="113" y="100"/>
                    <a:pt x="110" y="95"/>
                  </a:cubicBezTo>
                  <a:cubicBezTo>
                    <a:pt x="108" y="90"/>
                    <a:pt x="107" y="84"/>
                    <a:pt x="107" y="77"/>
                  </a:cubicBezTo>
                  <a:cubicBezTo>
                    <a:pt x="107" y="68"/>
                    <a:pt x="109" y="61"/>
                    <a:pt x="115" y="55"/>
                  </a:cubicBezTo>
                  <a:cubicBezTo>
                    <a:pt x="120" y="50"/>
                    <a:pt x="128" y="47"/>
                    <a:pt x="139" y="4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45"/>
                    <a:pt x="153" y="45"/>
                    <a:pt x="153" y="45"/>
                  </a:cubicBezTo>
                  <a:cubicBezTo>
                    <a:pt x="163" y="47"/>
                    <a:pt x="170" y="50"/>
                    <a:pt x="175" y="55"/>
                  </a:cubicBezTo>
                  <a:cubicBezTo>
                    <a:pt x="180" y="60"/>
                    <a:pt x="182" y="68"/>
                    <a:pt x="182" y="77"/>
                  </a:cubicBezTo>
                  <a:cubicBezTo>
                    <a:pt x="182" y="78"/>
                    <a:pt x="182" y="80"/>
                    <a:pt x="182" y="83"/>
                  </a:cubicBezTo>
                  <a:cubicBezTo>
                    <a:pt x="150" y="83"/>
                    <a:pt x="150" y="83"/>
                    <a:pt x="150" y="83"/>
                  </a:cubicBezTo>
                  <a:cubicBezTo>
                    <a:pt x="150" y="78"/>
                    <a:pt x="150" y="78"/>
                    <a:pt x="150" y="78"/>
                  </a:cubicBezTo>
                  <a:cubicBezTo>
                    <a:pt x="150" y="72"/>
                    <a:pt x="150" y="68"/>
                    <a:pt x="149" y="67"/>
                  </a:cubicBezTo>
                  <a:cubicBezTo>
                    <a:pt x="149" y="65"/>
                    <a:pt x="147" y="64"/>
                    <a:pt x="145" y="64"/>
                  </a:cubicBezTo>
                  <a:cubicBezTo>
                    <a:pt x="143" y="64"/>
                    <a:pt x="141" y="65"/>
                    <a:pt x="140" y="66"/>
                  </a:cubicBezTo>
                  <a:cubicBezTo>
                    <a:pt x="139" y="68"/>
                    <a:pt x="139" y="70"/>
                    <a:pt x="139" y="73"/>
                  </a:cubicBezTo>
                  <a:cubicBezTo>
                    <a:pt x="139" y="78"/>
                    <a:pt x="140" y="81"/>
                    <a:pt x="142" y="83"/>
                  </a:cubicBezTo>
                  <a:cubicBezTo>
                    <a:pt x="144" y="85"/>
                    <a:pt x="149" y="89"/>
                    <a:pt x="159" y="95"/>
                  </a:cubicBezTo>
                  <a:cubicBezTo>
                    <a:pt x="167" y="100"/>
                    <a:pt x="172" y="103"/>
                    <a:pt x="175" y="106"/>
                  </a:cubicBezTo>
                  <a:cubicBezTo>
                    <a:pt x="178" y="109"/>
                    <a:pt x="180" y="112"/>
                    <a:pt x="182" y="117"/>
                  </a:cubicBezTo>
                  <a:cubicBezTo>
                    <a:pt x="184" y="122"/>
                    <a:pt x="185" y="127"/>
                    <a:pt x="185" y="134"/>
                  </a:cubicBezTo>
                  <a:cubicBezTo>
                    <a:pt x="185" y="146"/>
                    <a:pt x="183" y="154"/>
                    <a:pt x="177" y="1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4" name="Freeform 15"/>
          <p:cNvSpPr>
            <a:spLocks noEditPoints="1"/>
          </p:cNvSpPr>
          <p:nvPr/>
        </p:nvSpPr>
        <p:spPr bwMode="auto">
          <a:xfrm>
            <a:off x="4986487" y="6305805"/>
            <a:ext cx="307082" cy="245880"/>
          </a:xfrm>
          <a:custGeom>
            <a:avLst/>
            <a:gdLst>
              <a:gd name="T0" fmla="*/ 93 w 341"/>
              <a:gd name="T1" fmla="*/ 57 h 272"/>
              <a:gd name="T2" fmla="*/ 318 w 341"/>
              <a:gd name="T3" fmla="*/ 57 h 272"/>
              <a:gd name="T4" fmla="*/ 327 w 341"/>
              <a:gd name="T5" fmla="*/ 59 h 272"/>
              <a:gd name="T6" fmla="*/ 205 w 341"/>
              <a:gd name="T7" fmla="*/ 152 h 272"/>
              <a:gd name="T8" fmla="*/ 82 w 341"/>
              <a:gd name="T9" fmla="*/ 60 h 272"/>
              <a:gd name="T10" fmla="*/ 93 w 341"/>
              <a:gd name="T11" fmla="*/ 57 h 272"/>
              <a:gd name="T12" fmla="*/ 51 w 341"/>
              <a:gd name="T13" fmla="*/ 131 h 272"/>
              <a:gd name="T14" fmla="*/ 58 w 341"/>
              <a:gd name="T15" fmla="*/ 153 h 272"/>
              <a:gd name="T16" fmla="*/ 70 w 341"/>
              <a:gd name="T17" fmla="*/ 153 h 272"/>
              <a:gd name="T18" fmla="*/ 70 w 341"/>
              <a:gd name="T19" fmla="*/ 185 h 272"/>
              <a:gd name="T20" fmla="*/ 0 w 341"/>
              <a:gd name="T21" fmla="*/ 185 h 272"/>
              <a:gd name="T22" fmla="*/ 7 w 341"/>
              <a:gd name="T23" fmla="*/ 207 h 272"/>
              <a:gd name="T24" fmla="*/ 70 w 341"/>
              <a:gd name="T25" fmla="*/ 207 h 272"/>
              <a:gd name="T26" fmla="*/ 71 w 341"/>
              <a:gd name="T27" fmla="*/ 214 h 272"/>
              <a:gd name="T28" fmla="*/ 163 w 341"/>
              <a:gd name="T29" fmla="*/ 147 h 272"/>
              <a:gd name="T30" fmla="*/ 70 w 341"/>
              <a:gd name="T31" fmla="*/ 78 h 272"/>
              <a:gd name="T32" fmla="*/ 70 w 341"/>
              <a:gd name="T33" fmla="*/ 80 h 272"/>
              <a:gd name="T34" fmla="*/ 70 w 341"/>
              <a:gd name="T35" fmla="*/ 131 h 272"/>
              <a:gd name="T36" fmla="*/ 51 w 341"/>
              <a:gd name="T37" fmla="*/ 131 h 272"/>
              <a:gd name="T38" fmla="*/ 46 w 341"/>
              <a:gd name="T39" fmla="*/ 250 h 272"/>
              <a:gd name="T40" fmla="*/ 198 w 341"/>
              <a:gd name="T41" fmla="*/ 250 h 272"/>
              <a:gd name="T42" fmla="*/ 203 w 341"/>
              <a:gd name="T43" fmla="*/ 272 h 272"/>
              <a:gd name="T44" fmla="*/ 51 w 341"/>
              <a:gd name="T45" fmla="*/ 272 h 272"/>
              <a:gd name="T46" fmla="*/ 46 w 341"/>
              <a:gd name="T47" fmla="*/ 250 h 272"/>
              <a:gd name="T48" fmla="*/ 111 w 341"/>
              <a:gd name="T49" fmla="*/ 0 h 272"/>
              <a:gd name="T50" fmla="*/ 264 w 341"/>
              <a:gd name="T51" fmla="*/ 0 h 272"/>
              <a:gd name="T52" fmla="*/ 269 w 341"/>
              <a:gd name="T53" fmla="*/ 21 h 272"/>
              <a:gd name="T54" fmla="*/ 198 w 341"/>
              <a:gd name="T55" fmla="*/ 21 h 272"/>
              <a:gd name="T56" fmla="*/ 203 w 341"/>
              <a:gd name="T57" fmla="*/ 41 h 272"/>
              <a:gd name="T58" fmla="*/ 29 w 341"/>
              <a:gd name="T59" fmla="*/ 41 h 272"/>
              <a:gd name="T60" fmla="*/ 23 w 341"/>
              <a:gd name="T61" fmla="*/ 17 h 272"/>
              <a:gd name="T62" fmla="*/ 115 w 341"/>
              <a:gd name="T63" fmla="*/ 17 h 272"/>
              <a:gd name="T64" fmla="*/ 111 w 341"/>
              <a:gd name="T65" fmla="*/ 0 h 272"/>
              <a:gd name="T66" fmla="*/ 341 w 341"/>
              <a:gd name="T67" fmla="*/ 75 h 272"/>
              <a:gd name="T68" fmla="*/ 249 w 341"/>
              <a:gd name="T69" fmla="*/ 146 h 272"/>
              <a:gd name="T70" fmla="*/ 340 w 341"/>
              <a:gd name="T71" fmla="*/ 213 h 272"/>
              <a:gd name="T72" fmla="*/ 341 w 341"/>
              <a:gd name="T73" fmla="*/ 206 h 272"/>
              <a:gd name="T74" fmla="*/ 341 w 341"/>
              <a:gd name="T75" fmla="*/ 80 h 272"/>
              <a:gd name="T76" fmla="*/ 341 w 341"/>
              <a:gd name="T77" fmla="*/ 75 h 272"/>
              <a:gd name="T78" fmla="*/ 325 w 341"/>
              <a:gd name="T79" fmla="*/ 228 h 272"/>
              <a:gd name="T80" fmla="*/ 318 w 341"/>
              <a:gd name="T81" fmla="*/ 229 h 272"/>
              <a:gd name="T82" fmla="*/ 93 w 341"/>
              <a:gd name="T83" fmla="*/ 229 h 272"/>
              <a:gd name="T84" fmla="*/ 88 w 341"/>
              <a:gd name="T85" fmla="*/ 229 h 272"/>
              <a:gd name="T86" fmla="*/ 181 w 341"/>
              <a:gd name="T87" fmla="*/ 161 h 272"/>
              <a:gd name="T88" fmla="*/ 199 w 341"/>
              <a:gd name="T89" fmla="*/ 174 h 272"/>
              <a:gd name="T90" fmla="*/ 206 w 341"/>
              <a:gd name="T91" fmla="*/ 179 h 272"/>
              <a:gd name="T92" fmla="*/ 212 w 341"/>
              <a:gd name="T93" fmla="*/ 174 h 272"/>
              <a:gd name="T94" fmla="*/ 231 w 341"/>
              <a:gd name="T95" fmla="*/ 160 h 272"/>
              <a:gd name="T96" fmla="*/ 325 w 341"/>
              <a:gd name="T97" fmla="*/ 228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41" h="272">
                <a:moveTo>
                  <a:pt x="93" y="57"/>
                </a:moveTo>
                <a:cubicBezTo>
                  <a:pt x="318" y="57"/>
                  <a:pt x="318" y="57"/>
                  <a:pt x="318" y="57"/>
                </a:cubicBezTo>
                <a:cubicBezTo>
                  <a:pt x="321" y="57"/>
                  <a:pt x="324" y="58"/>
                  <a:pt x="327" y="59"/>
                </a:cubicBezTo>
                <a:cubicBezTo>
                  <a:pt x="205" y="152"/>
                  <a:pt x="205" y="152"/>
                  <a:pt x="205" y="152"/>
                </a:cubicBezTo>
                <a:cubicBezTo>
                  <a:pt x="82" y="60"/>
                  <a:pt x="82" y="60"/>
                  <a:pt x="82" y="60"/>
                </a:cubicBezTo>
                <a:cubicBezTo>
                  <a:pt x="85" y="58"/>
                  <a:pt x="89" y="57"/>
                  <a:pt x="93" y="57"/>
                </a:cubicBezTo>
                <a:close/>
                <a:moveTo>
                  <a:pt x="51" y="131"/>
                </a:moveTo>
                <a:cubicBezTo>
                  <a:pt x="58" y="153"/>
                  <a:pt x="58" y="153"/>
                  <a:pt x="58" y="153"/>
                </a:cubicBezTo>
                <a:cubicBezTo>
                  <a:pt x="70" y="153"/>
                  <a:pt x="70" y="153"/>
                  <a:pt x="70" y="153"/>
                </a:cubicBezTo>
                <a:cubicBezTo>
                  <a:pt x="70" y="185"/>
                  <a:pt x="70" y="185"/>
                  <a:pt x="70" y="185"/>
                </a:cubicBezTo>
                <a:cubicBezTo>
                  <a:pt x="0" y="185"/>
                  <a:pt x="0" y="185"/>
                  <a:pt x="0" y="185"/>
                </a:cubicBezTo>
                <a:cubicBezTo>
                  <a:pt x="7" y="207"/>
                  <a:pt x="7" y="207"/>
                  <a:pt x="7" y="207"/>
                </a:cubicBezTo>
                <a:cubicBezTo>
                  <a:pt x="70" y="207"/>
                  <a:pt x="70" y="207"/>
                  <a:pt x="70" y="207"/>
                </a:cubicBezTo>
                <a:cubicBezTo>
                  <a:pt x="70" y="209"/>
                  <a:pt x="70" y="212"/>
                  <a:pt x="71" y="214"/>
                </a:cubicBezTo>
                <a:cubicBezTo>
                  <a:pt x="163" y="147"/>
                  <a:pt x="163" y="147"/>
                  <a:pt x="163" y="147"/>
                </a:cubicBezTo>
                <a:cubicBezTo>
                  <a:pt x="70" y="78"/>
                  <a:pt x="70" y="78"/>
                  <a:pt x="70" y="78"/>
                </a:cubicBezTo>
                <a:cubicBezTo>
                  <a:pt x="70" y="78"/>
                  <a:pt x="70" y="79"/>
                  <a:pt x="70" y="80"/>
                </a:cubicBezTo>
                <a:cubicBezTo>
                  <a:pt x="70" y="131"/>
                  <a:pt x="70" y="131"/>
                  <a:pt x="70" y="131"/>
                </a:cubicBezTo>
                <a:cubicBezTo>
                  <a:pt x="51" y="131"/>
                  <a:pt x="51" y="131"/>
                  <a:pt x="51" y="131"/>
                </a:cubicBezTo>
                <a:close/>
                <a:moveTo>
                  <a:pt x="46" y="250"/>
                </a:moveTo>
                <a:cubicBezTo>
                  <a:pt x="198" y="250"/>
                  <a:pt x="198" y="250"/>
                  <a:pt x="198" y="250"/>
                </a:cubicBezTo>
                <a:cubicBezTo>
                  <a:pt x="203" y="272"/>
                  <a:pt x="203" y="272"/>
                  <a:pt x="203" y="272"/>
                </a:cubicBezTo>
                <a:cubicBezTo>
                  <a:pt x="51" y="272"/>
                  <a:pt x="51" y="272"/>
                  <a:pt x="51" y="272"/>
                </a:cubicBezTo>
                <a:cubicBezTo>
                  <a:pt x="46" y="250"/>
                  <a:pt x="46" y="250"/>
                  <a:pt x="46" y="250"/>
                </a:cubicBezTo>
                <a:close/>
                <a:moveTo>
                  <a:pt x="111" y="0"/>
                </a:moveTo>
                <a:cubicBezTo>
                  <a:pt x="264" y="0"/>
                  <a:pt x="264" y="0"/>
                  <a:pt x="264" y="0"/>
                </a:cubicBezTo>
                <a:cubicBezTo>
                  <a:pt x="269" y="21"/>
                  <a:pt x="269" y="21"/>
                  <a:pt x="269" y="21"/>
                </a:cubicBezTo>
                <a:cubicBezTo>
                  <a:pt x="198" y="21"/>
                  <a:pt x="198" y="21"/>
                  <a:pt x="198" y="21"/>
                </a:cubicBezTo>
                <a:cubicBezTo>
                  <a:pt x="203" y="41"/>
                  <a:pt x="203" y="41"/>
                  <a:pt x="203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3" y="17"/>
                  <a:pt x="23" y="17"/>
                  <a:pt x="23" y="17"/>
                </a:cubicBezTo>
                <a:cubicBezTo>
                  <a:pt x="115" y="17"/>
                  <a:pt x="115" y="17"/>
                  <a:pt x="115" y="17"/>
                </a:cubicBezTo>
                <a:cubicBezTo>
                  <a:pt x="111" y="0"/>
                  <a:pt x="111" y="0"/>
                  <a:pt x="111" y="0"/>
                </a:cubicBezTo>
                <a:close/>
                <a:moveTo>
                  <a:pt x="341" y="75"/>
                </a:moveTo>
                <a:cubicBezTo>
                  <a:pt x="249" y="146"/>
                  <a:pt x="249" y="146"/>
                  <a:pt x="249" y="146"/>
                </a:cubicBezTo>
                <a:cubicBezTo>
                  <a:pt x="340" y="213"/>
                  <a:pt x="340" y="213"/>
                  <a:pt x="340" y="213"/>
                </a:cubicBezTo>
                <a:cubicBezTo>
                  <a:pt x="341" y="211"/>
                  <a:pt x="341" y="209"/>
                  <a:pt x="341" y="206"/>
                </a:cubicBezTo>
                <a:cubicBezTo>
                  <a:pt x="341" y="80"/>
                  <a:pt x="341" y="80"/>
                  <a:pt x="341" y="80"/>
                </a:cubicBezTo>
                <a:cubicBezTo>
                  <a:pt x="341" y="78"/>
                  <a:pt x="341" y="77"/>
                  <a:pt x="341" y="75"/>
                </a:cubicBezTo>
                <a:close/>
                <a:moveTo>
                  <a:pt x="325" y="228"/>
                </a:moveTo>
                <a:cubicBezTo>
                  <a:pt x="323" y="229"/>
                  <a:pt x="321" y="229"/>
                  <a:pt x="318" y="229"/>
                </a:cubicBezTo>
                <a:cubicBezTo>
                  <a:pt x="93" y="229"/>
                  <a:pt x="93" y="229"/>
                  <a:pt x="93" y="229"/>
                </a:cubicBezTo>
                <a:cubicBezTo>
                  <a:pt x="91" y="229"/>
                  <a:pt x="90" y="229"/>
                  <a:pt x="88" y="229"/>
                </a:cubicBezTo>
                <a:cubicBezTo>
                  <a:pt x="181" y="161"/>
                  <a:pt x="181" y="161"/>
                  <a:pt x="181" y="161"/>
                </a:cubicBezTo>
                <a:cubicBezTo>
                  <a:pt x="199" y="174"/>
                  <a:pt x="199" y="174"/>
                  <a:pt x="199" y="174"/>
                </a:cubicBezTo>
                <a:cubicBezTo>
                  <a:pt x="206" y="179"/>
                  <a:pt x="206" y="179"/>
                  <a:pt x="206" y="179"/>
                </a:cubicBezTo>
                <a:cubicBezTo>
                  <a:pt x="212" y="174"/>
                  <a:pt x="212" y="174"/>
                  <a:pt x="212" y="174"/>
                </a:cubicBezTo>
                <a:cubicBezTo>
                  <a:pt x="231" y="160"/>
                  <a:pt x="231" y="160"/>
                  <a:pt x="231" y="160"/>
                </a:cubicBezTo>
                <a:lnTo>
                  <a:pt x="325" y="228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Freeform 17"/>
          <p:cNvSpPr>
            <a:spLocks noEditPoints="1"/>
          </p:cNvSpPr>
          <p:nvPr/>
        </p:nvSpPr>
        <p:spPr bwMode="auto">
          <a:xfrm>
            <a:off x="6261317" y="6299083"/>
            <a:ext cx="310132" cy="259324"/>
          </a:xfrm>
          <a:custGeom>
            <a:avLst/>
            <a:gdLst>
              <a:gd name="T0" fmla="*/ 80 w 349"/>
              <a:gd name="T1" fmla="*/ 247 h 290"/>
              <a:gd name="T2" fmla="*/ 111 w 349"/>
              <a:gd name="T3" fmla="*/ 247 h 290"/>
              <a:gd name="T4" fmla="*/ 111 w 349"/>
              <a:gd name="T5" fmla="*/ 232 h 290"/>
              <a:gd name="T6" fmla="*/ 153 w 349"/>
              <a:gd name="T7" fmla="*/ 232 h 290"/>
              <a:gd name="T8" fmla="*/ 153 w 349"/>
              <a:gd name="T9" fmla="*/ 44 h 290"/>
              <a:gd name="T10" fmla="*/ 76 w 349"/>
              <a:gd name="T11" fmla="*/ 61 h 290"/>
              <a:gd name="T12" fmla="*/ 78 w 349"/>
              <a:gd name="T13" fmla="*/ 69 h 290"/>
              <a:gd name="T14" fmla="*/ 76 w 349"/>
              <a:gd name="T15" fmla="*/ 77 h 290"/>
              <a:gd name="T16" fmla="*/ 121 w 349"/>
              <a:gd name="T17" fmla="*/ 155 h 290"/>
              <a:gd name="T18" fmla="*/ 125 w 349"/>
              <a:gd name="T19" fmla="*/ 155 h 290"/>
              <a:gd name="T20" fmla="*/ 2 w 349"/>
              <a:gd name="T21" fmla="*/ 155 h 290"/>
              <a:gd name="T22" fmla="*/ 6 w 349"/>
              <a:gd name="T23" fmla="*/ 155 h 290"/>
              <a:gd name="T24" fmla="*/ 6 w 349"/>
              <a:gd name="T25" fmla="*/ 155 h 290"/>
              <a:gd name="T26" fmla="*/ 52 w 349"/>
              <a:gd name="T27" fmla="*/ 77 h 290"/>
              <a:gd name="T28" fmla="*/ 50 w 349"/>
              <a:gd name="T29" fmla="*/ 69 h 290"/>
              <a:gd name="T30" fmla="*/ 62 w 349"/>
              <a:gd name="T31" fmla="*/ 55 h 290"/>
              <a:gd name="T32" fmla="*/ 62 w 349"/>
              <a:gd name="T33" fmla="*/ 51 h 290"/>
              <a:gd name="T34" fmla="*/ 155 w 349"/>
              <a:gd name="T35" fmla="*/ 17 h 290"/>
              <a:gd name="T36" fmla="*/ 170 w 349"/>
              <a:gd name="T37" fmla="*/ 2 h 290"/>
              <a:gd name="T38" fmla="*/ 190 w 349"/>
              <a:gd name="T39" fmla="*/ 9 h 290"/>
              <a:gd name="T40" fmla="*/ 288 w 349"/>
              <a:gd name="T41" fmla="*/ 1 h 290"/>
              <a:gd name="T42" fmla="*/ 290 w 349"/>
              <a:gd name="T43" fmla="*/ 4 h 290"/>
              <a:gd name="T44" fmla="*/ 302 w 349"/>
              <a:gd name="T45" fmla="*/ 18 h 290"/>
              <a:gd name="T46" fmla="*/ 300 w 349"/>
              <a:gd name="T47" fmla="*/ 26 h 290"/>
              <a:gd name="T48" fmla="*/ 344 w 349"/>
              <a:gd name="T49" fmla="*/ 104 h 290"/>
              <a:gd name="T50" fmla="*/ 349 w 349"/>
              <a:gd name="T51" fmla="*/ 104 h 290"/>
              <a:gd name="T52" fmla="*/ 226 w 349"/>
              <a:gd name="T53" fmla="*/ 104 h 290"/>
              <a:gd name="T54" fmla="*/ 230 w 349"/>
              <a:gd name="T55" fmla="*/ 104 h 290"/>
              <a:gd name="T56" fmla="*/ 230 w 349"/>
              <a:gd name="T57" fmla="*/ 104 h 290"/>
              <a:gd name="T58" fmla="*/ 276 w 349"/>
              <a:gd name="T59" fmla="*/ 26 h 290"/>
              <a:gd name="T60" fmla="*/ 273 w 349"/>
              <a:gd name="T61" fmla="*/ 18 h 290"/>
              <a:gd name="T62" fmla="*/ 274 w 349"/>
              <a:gd name="T63" fmla="*/ 17 h 290"/>
              <a:gd name="T64" fmla="*/ 196 w 349"/>
              <a:gd name="T65" fmla="*/ 34 h 290"/>
              <a:gd name="T66" fmla="*/ 196 w 349"/>
              <a:gd name="T67" fmla="*/ 232 h 290"/>
              <a:gd name="T68" fmla="*/ 235 w 349"/>
              <a:gd name="T69" fmla="*/ 232 h 290"/>
              <a:gd name="T70" fmla="*/ 235 w 349"/>
              <a:gd name="T71" fmla="*/ 247 h 290"/>
              <a:gd name="T72" fmla="*/ 265 w 349"/>
              <a:gd name="T73" fmla="*/ 247 h 290"/>
              <a:gd name="T74" fmla="*/ 265 w 349"/>
              <a:gd name="T75" fmla="*/ 290 h 290"/>
              <a:gd name="T76" fmla="*/ 80 w 349"/>
              <a:gd name="T77" fmla="*/ 290 h 290"/>
              <a:gd name="T78" fmla="*/ 80 w 349"/>
              <a:gd name="T79" fmla="*/ 247 h 290"/>
              <a:gd name="T80" fmla="*/ 292 w 349"/>
              <a:gd name="T81" fmla="*/ 32 h 290"/>
              <a:gd name="T82" fmla="*/ 288 w 349"/>
              <a:gd name="T83" fmla="*/ 33 h 290"/>
              <a:gd name="T84" fmla="*/ 284 w 349"/>
              <a:gd name="T85" fmla="*/ 32 h 290"/>
              <a:gd name="T86" fmla="*/ 241 w 349"/>
              <a:gd name="T87" fmla="*/ 104 h 290"/>
              <a:gd name="T88" fmla="*/ 333 w 349"/>
              <a:gd name="T89" fmla="*/ 104 h 290"/>
              <a:gd name="T90" fmla="*/ 292 w 349"/>
              <a:gd name="T91" fmla="*/ 32 h 290"/>
              <a:gd name="T92" fmla="*/ 68 w 349"/>
              <a:gd name="T93" fmla="*/ 83 h 290"/>
              <a:gd name="T94" fmla="*/ 64 w 349"/>
              <a:gd name="T95" fmla="*/ 83 h 290"/>
              <a:gd name="T96" fmla="*/ 60 w 349"/>
              <a:gd name="T97" fmla="*/ 83 h 290"/>
              <a:gd name="T98" fmla="*/ 17 w 349"/>
              <a:gd name="T99" fmla="*/ 155 h 290"/>
              <a:gd name="T100" fmla="*/ 110 w 349"/>
              <a:gd name="T101" fmla="*/ 155 h 290"/>
              <a:gd name="T102" fmla="*/ 68 w 349"/>
              <a:gd name="T103" fmla="*/ 83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290">
                <a:moveTo>
                  <a:pt x="80" y="247"/>
                </a:moveTo>
                <a:cubicBezTo>
                  <a:pt x="111" y="247"/>
                  <a:pt x="111" y="247"/>
                  <a:pt x="111" y="247"/>
                </a:cubicBezTo>
                <a:cubicBezTo>
                  <a:pt x="111" y="232"/>
                  <a:pt x="111" y="232"/>
                  <a:pt x="111" y="232"/>
                </a:cubicBezTo>
                <a:cubicBezTo>
                  <a:pt x="153" y="232"/>
                  <a:pt x="153" y="232"/>
                  <a:pt x="153" y="232"/>
                </a:cubicBezTo>
                <a:cubicBezTo>
                  <a:pt x="153" y="44"/>
                  <a:pt x="153" y="44"/>
                  <a:pt x="153" y="44"/>
                </a:cubicBezTo>
                <a:cubicBezTo>
                  <a:pt x="76" y="61"/>
                  <a:pt x="76" y="61"/>
                  <a:pt x="76" y="61"/>
                </a:cubicBezTo>
                <a:cubicBezTo>
                  <a:pt x="78" y="63"/>
                  <a:pt x="78" y="66"/>
                  <a:pt x="78" y="69"/>
                </a:cubicBezTo>
                <a:cubicBezTo>
                  <a:pt x="78" y="72"/>
                  <a:pt x="78" y="75"/>
                  <a:pt x="76" y="77"/>
                </a:cubicBezTo>
                <a:cubicBezTo>
                  <a:pt x="121" y="155"/>
                  <a:pt x="121" y="155"/>
                  <a:pt x="121" y="155"/>
                </a:cubicBezTo>
                <a:cubicBezTo>
                  <a:pt x="125" y="155"/>
                  <a:pt x="125" y="155"/>
                  <a:pt x="125" y="155"/>
                </a:cubicBezTo>
                <a:cubicBezTo>
                  <a:pt x="123" y="201"/>
                  <a:pt x="0" y="200"/>
                  <a:pt x="2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52" y="77"/>
                  <a:pt x="52" y="77"/>
                  <a:pt x="52" y="77"/>
                </a:cubicBezTo>
                <a:cubicBezTo>
                  <a:pt x="51" y="75"/>
                  <a:pt x="50" y="72"/>
                  <a:pt x="50" y="69"/>
                </a:cubicBezTo>
                <a:cubicBezTo>
                  <a:pt x="50" y="62"/>
                  <a:pt x="55" y="56"/>
                  <a:pt x="62" y="55"/>
                </a:cubicBezTo>
                <a:cubicBezTo>
                  <a:pt x="62" y="51"/>
                  <a:pt x="62" y="51"/>
                  <a:pt x="62" y="51"/>
                </a:cubicBezTo>
                <a:cubicBezTo>
                  <a:pt x="155" y="17"/>
                  <a:pt x="155" y="17"/>
                  <a:pt x="155" y="17"/>
                </a:cubicBezTo>
                <a:cubicBezTo>
                  <a:pt x="156" y="10"/>
                  <a:pt x="162" y="4"/>
                  <a:pt x="170" y="2"/>
                </a:cubicBezTo>
                <a:cubicBezTo>
                  <a:pt x="178" y="0"/>
                  <a:pt x="186" y="3"/>
                  <a:pt x="190" y="9"/>
                </a:cubicBezTo>
                <a:cubicBezTo>
                  <a:pt x="288" y="1"/>
                  <a:pt x="288" y="1"/>
                  <a:pt x="288" y="1"/>
                </a:cubicBezTo>
                <a:cubicBezTo>
                  <a:pt x="290" y="4"/>
                  <a:pt x="290" y="4"/>
                  <a:pt x="290" y="4"/>
                </a:cubicBezTo>
                <a:cubicBezTo>
                  <a:pt x="297" y="5"/>
                  <a:pt x="302" y="11"/>
                  <a:pt x="302" y="18"/>
                </a:cubicBezTo>
                <a:cubicBezTo>
                  <a:pt x="302" y="21"/>
                  <a:pt x="301" y="24"/>
                  <a:pt x="300" y="26"/>
                </a:cubicBezTo>
                <a:cubicBezTo>
                  <a:pt x="344" y="104"/>
                  <a:pt x="344" y="104"/>
                  <a:pt x="344" y="104"/>
                </a:cubicBezTo>
                <a:cubicBezTo>
                  <a:pt x="349" y="104"/>
                  <a:pt x="349" y="104"/>
                  <a:pt x="349" y="104"/>
                </a:cubicBezTo>
                <a:cubicBezTo>
                  <a:pt x="347" y="150"/>
                  <a:pt x="224" y="150"/>
                  <a:pt x="226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76" y="26"/>
                  <a:pt x="276" y="26"/>
                  <a:pt x="276" y="26"/>
                </a:cubicBezTo>
                <a:cubicBezTo>
                  <a:pt x="274" y="24"/>
                  <a:pt x="273" y="21"/>
                  <a:pt x="273" y="18"/>
                </a:cubicBezTo>
                <a:cubicBezTo>
                  <a:pt x="273" y="18"/>
                  <a:pt x="273" y="17"/>
                  <a:pt x="274" y="17"/>
                </a:cubicBezTo>
                <a:cubicBezTo>
                  <a:pt x="196" y="34"/>
                  <a:pt x="196" y="34"/>
                  <a:pt x="196" y="34"/>
                </a:cubicBezTo>
                <a:cubicBezTo>
                  <a:pt x="196" y="232"/>
                  <a:pt x="196" y="232"/>
                  <a:pt x="196" y="232"/>
                </a:cubicBezTo>
                <a:cubicBezTo>
                  <a:pt x="235" y="232"/>
                  <a:pt x="235" y="232"/>
                  <a:pt x="235" y="232"/>
                </a:cubicBezTo>
                <a:cubicBezTo>
                  <a:pt x="235" y="247"/>
                  <a:pt x="235" y="247"/>
                  <a:pt x="235" y="247"/>
                </a:cubicBezTo>
                <a:cubicBezTo>
                  <a:pt x="265" y="247"/>
                  <a:pt x="265" y="247"/>
                  <a:pt x="265" y="247"/>
                </a:cubicBezTo>
                <a:cubicBezTo>
                  <a:pt x="265" y="290"/>
                  <a:pt x="265" y="290"/>
                  <a:pt x="265" y="290"/>
                </a:cubicBezTo>
                <a:cubicBezTo>
                  <a:pt x="80" y="290"/>
                  <a:pt x="80" y="290"/>
                  <a:pt x="80" y="290"/>
                </a:cubicBezTo>
                <a:cubicBezTo>
                  <a:pt x="80" y="247"/>
                  <a:pt x="80" y="247"/>
                  <a:pt x="80" y="247"/>
                </a:cubicBezTo>
                <a:close/>
                <a:moveTo>
                  <a:pt x="292" y="32"/>
                </a:moveTo>
                <a:cubicBezTo>
                  <a:pt x="291" y="32"/>
                  <a:pt x="289" y="33"/>
                  <a:pt x="288" y="33"/>
                </a:cubicBezTo>
                <a:cubicBezTo>
                  <a:pt x="286" y="33"/>
                  <a:pt x="285" y="32"/>
                  <a:pt x="284" y="32"/>
                </a:cubicBezTo>
                <a:cubicBezTo>
                  <a:pt x="241" y="104"/>
                  <a:pt x="241" y="104"/>
                  <a:pt x="241" y="104"/>
                </a:cubicBezTo>
                <a:cubicBezTo>
                  <a:pt x="333" y="104"/>
                  <a:pt x="333" y="104"/>
                  <a:pt x="333" y="104"/>
                </a:cubicBezTo>
                <a:cubicBezTo>
                  <a:pt x="292" y="32"/>
                  <a:pt x="292" y="32"/>
                  <a:pt x="292" y="32"/>
                </a:cubicBezTo>
                <a:close/>
                <a:moveTo>
                  <a:pt x="68" y="83"/>
                </a:moveTo>
                <a:cubicBezTo>
                  <a:pt x="67" y="83"/>
                  <a:pt x="65" y="83"/>
                  <a:pt x="64" y="83"/>
                </a:cubicBezTo>
                <a:cubicBezTo>
                  <a:pt x="63" y="83"/>
                  <a:pt x="61" y="83"/>
                  <a:pt x="60" y="83"/>
                </a:cubicBezTo>
                <a:cubicBezTo>
                  <a:pt x="17" y="155"/>
                  <a:pt x="17" y="155"/>
                  <a:pt x="17" y="155"/>
                </a:cubicBezTo>
                <a:cubicBezTo>
                  <a:pt x="110" y="155"/>
                  <a:pt x="110" y="155"/>
                  <a:pt x="110" y="155"/>
                </a:cubicBezTo>
                <a:lnTo>
                  <a:pt x="68" y="83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6" name="组合 45"/>
          <p:cNvGrpSpPr/>
          <p:nvPr/>
        </p:nvGrpSpPr>
        <p:grpSpPr>
          <a:xfrm>
            <a:off x="7497228" y="6320887"/>
            <a:ext cx="315952" cy="215716"/>
            <a:chOff x="4913498" y="4006828"/>
            <a:chExt cx="359542" cy="245478"/>
          </a:xfrm>
          <a:solidFill>
            <a:schemeClr val="bg1">
              <a:lumMod val="65000"/>
            </a:schemeClr>
          </a:solidFill>
        </p:grpSpPr>
        <p:sp>
          <p:nvSpPr>
            <p:cNvPr id="47" name="任意多边形 46"/>
            <p:cNvSpPr>
              <a:spLocks/>
            </p:cNvSpPr>
            <p:nvPr/>
          </p:nvSpPr>
          <p:spPr bwMode="auto">
            <a:xfrm>
              <a:off x="4956891" y="4126421"/>
              <a:ext cx="251679" cy="37860"/>
            </a:xfrm>
            <a:custGeom>
              <a:avLst/>
              <a:gdLst>
                <a:gd name="connsiteX0" fmla="*/ 251679 w 251679"/>
                <a:gd name="connsiteY0" fmla="*/ 1038 h 37860"/>
                <a:gd name="connsiteX1" fmla="*/ 189689 w 251679"/>
                <a:gd name="connsiteY1" fmla="*/ 37860 h 37860"/>
                <a:gd name="connsiteX2" fmla="*/ 251679 w 251679"/>
                <a:gd name="connsiteY2" fmla="*/ 1038 h 37860"/>
                <a:gd name="connsiteX3" fmla="*/ 63229 w 251679"/>
                <a:gd name="connsiteY3" fmla="*/ 1038 h 37860"/>
                <a:gd name="connsiteX4" fmla="*/ 0 w 251679"/>
                <a:gd name="connsiteY4" fmla="*/ 37860 h 37860"/>
                <a:gd name="connsiteX5" fmla="*/ 63229 w 251679"/>
                <a:gd name="connsiteY5" fmla="*/ 1038 h 3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1679" h="37860">
                  <a:moveTo>
                    <a:pt x="251679" y="1038"/>
                  </a:moveTo>
                  <a:cubicBezTo>
                    <a:pt x="223784" y="9221"/>
                    <a:pt x="204154" y="22518"/>
                    <a:pt x="189689" y="37860"/>
                  </a:cubicBezTo>
                  <a:cubicBezTo>
                    <a:pt x="191756" y="4107"/>
                    <a:pt x="224817" y="-3053"/>
                    <a:pt x="251679" y="1038"/>
                  </a:cubicBezTo>
                  <a:close/>
                  <a:moveTo>
                    <a:pt x="63229" y="1038"/>
                  </a:moveTo>
                  <a:cubicBezTo>
                    <a:pt x="34206" y="9221"/>
                    <a:pt x="15548" y="22518"/>
                    <a:pt x="0" y="37860"/>
                  </a:cubicBezTo>
                  <a:cubicBezTo>
                    <a:pt x="3109" y="4107"/>
                    <a:pt x="35242" y="-3053"/>
                    <a:pt x="63229" y="10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48" name="Freeform 20"/>
            <p:cNvSpPr>
              <a:spLocks noEditPoints="1"/>
            </p:cNvSpPr>
            <p:nvPr/>
          </p:nvSpPr>
          <p:spPr bwMode="auto">
            <a:xfrm>
              <a:off x="4913498" y="4006828"/>
              <a:ext cx="359542" cy="245478"/>
            </a:xfrm>
            <a:custGeom>
              <a:avLst/>
              <a:gdLst>
                <a:gd name="T0" fmla="*/ 323 w 346"/>
                <a:gd name="T1" fmla="*/ 96 h 235"/>
                <a:gd name="T2" fmla="*/ 306 w 346"/>
                <a:gd name="T3" fmla="*/ 83 h 235"/>
                <a:gd name="T4" fmla="*/ 268 w 346"/>
                <a:gd name="T5" fmla="*/ 37 h 235"/>
                <a:gd name="T6" fmla="*/ 255 w 346"/>
                <a:gd name="T7" fmla="*/ 13 h 235"/>
                <a:gd name="T8" fmla="*/ 255 w 346"/>
                <a:gd name="T9" fmla="*/ 13 h 235"/>
                <a:gd name="T10" fmla="*/ 225 w 346"/>
                <a:gd name="T11" fmla="*/ 0 h 235"/>
                <a:gd name="T12" fmla="*/ 194 w 346"/>
                <a:gd name="T13" fmla="*/ 13 h 235"/>
                <a:gd name="T14" fmla="*/ 194 w 346"/>
                <a:gd name="T15" fmla="*/ 13 h 235"/>
                <a:gd name="T16" fmla="*/ 181 w 346"/>
                <a:gd name="T17" fmla="*/ 44 h 235"/>
                <a:gd name="T18" fmla="*/ 189 w 346"/>
                <a:gd name="T19" fmla="*/ 68 h 235"/>
                <a:gd name="T20" fmla="*/ 189 w 346"/>
                <a:gd name="T21" fmla="*/ 75 h 235"/>
                <a:gd name="T22" fmla="*/ 179 w 346"/>
                <a:gd name="T23" fmla="*/ 75 h 235"/>
                <a:gd name="T24" fmla="*/ 158 w 346"/>
                <a:gd name="T25" fmla="*/ 75 h 235"/>
                <a:gd name="T26" fmla="*/ 158 w 346"/>
                <a:gd name="T27" fmla="*/ 68 h 235"/>
                <a:gd name="T28" fmla="*/ 166 w 346"/>
                <a:gd name="T29" fmla="*/ 44 h 235"/>
                <a:gd name="T30" fmla="*/ 153 w 346"/>
                <a:gd name="T31" fmla="*/ 13 h 235"/>
                <a:gd name="T32" fmla="*/ 153 w 346"/>
                <a:gd name="T33" fmla="*/ 13 h 235"/>
                <a:gd name="T34" fmla="*/ 122 w 346"/>
                <a:gd name="T35" fmla="*/ 0 h 235"/>
                <a:gd name="T36" fmla="*/ 91 w 346"/>
                <a:gd name="T37" fmla="*/ 13 h 235"/>
                <a:gd name="T38" fmla="*/ 91 w 346"/>
                <a:gd name="T39" fmla="*/ 13 h 235"/>
                <a:gd name="T40" fmla="*/ 79 w 346"/>
                <a:gd name="T41" fmla="*/ 37 h 235"/>
                <a:gd name="T42" fmla="*/ 41 w 346"/>
                <a:gd name="T43" fmla="*/ 83 h 235"/>
                <a:gd name="T44" fmla="*/ 24 w 346"/>
                <a:gd name="T45" fmla="*/ 96 h 235"/>
                <a:gd name="T46" fmla="*/ 0 w 346"/>
                <a:gd name="T47" fmla="*/ 153 h 235"/>
                <a:gd name="T48" fmla="*/ 24 w 346"/>
                <a:gd name="T49" fmla="*/ 211 h 235"/>
                <a:gd name="T50" fmla="*/ 82 w 346"/>
                <a:gd name="T51" fmla="*/ 235 h 235"/>
                <a:gd name="T52" fmla="*/ 140 w 346"/>
                <a:gd name="T53" fmla="*/ 211 h 235"/>
                <a:gd name="T54" fmla="*/ 164 w 346"/>
                <a:gd name="T55" fmla="*/ 153 h 235"/>
                <a:gd name="T56" fmla="*/ 157 w 346"/>
                <a:gd name="T57" fmla="*/ 122 h 235"/>
                <a:gd name="T58" fmla="*/ 157 w 346"/>
                <a:gd name="T59" fmla="*/ 114 h 235"/>
                <a:gd name="T60" fmla="*/ 190 w 346"/>
                <a:gd name="T61" fmla="*/ 114 h 235"/>
                <a:gd name="T62" fmla="*/ 190 w 346"/>
                <a:gd name="T63" fmla="*/ 122 h 235"/>
                <a:gd name="T64" fmla="*/ 183 w 346"/>
                <a:gd name="T65" fmla="*/ 153 h 235"/>
                <a:gd name="T66" fmla="*/ 207 w 346"/>
                <a:gd name="T67" fmla="*/ 211 h 235"/>
                <a:gd name="T68" fmla="*/ 265 w 346"/>
                <a:gd name="T69" fmla="*/ 235 h 235"/>
                <a:gd name="T70" fmla="*/ 323 w 346"/>
                <a:gd name="T71" fmla="*/ 211 h 235"/>
                <a:gd name="T72" fmla="*/ 346 w 346"/>
                <a:gd name="T73" fmla="*/ 153 h 235"/>
                <a:gd name="T74" fmla="*/ 323 w 346"/>
                <a:gd name="T75" fmla="*/ 96 h 235"/>
                <a:gd name="T76" fmla="*/ 119 w 346"/>
                <a:gd name="T77" fmla="*/ 191 h 235"/>
                <a:gd name="T78" fmla="*/ 82 w 346"/>
                <a:gd name="T79" fmla="*/ 206 h 235"/>
                <a:gd name="T80" fmla="*/ 45 w 346"/>
                <a:gd name="T81" fmla="*/ 191 h 235"/>
                <a:gd name="T82" fmla="*/ 29 w 346"/>
                <a:gd name="T83" fmla="*/ 153 h 235"/>
                <a:gd name="T84" fmla="*/ 45 w 346"/>
                <a:gd name="T85" fmla="*/ 116 h 235"/>
                <a:gd name="T86" fmla="*/ 82 w 346"/>
                <a:gd name="T87" fmla="*/ 101 h 235"/>
                <a:gd name="T88" fmla="*/ 119 w 346"/>
                <a:gd name="T89" fmla="*/ 116 h 235"/>
                <a:gd name="T90" fmla="*/ 135 w 346"/>
                <a:gd name="T91" fmla="*/ 153 h 235"/>
                <a:gd name="T92" fmla="*/ 119 w 346"/>
                <a:gd name="T93" fmla="*/ 191 h 235"/>
                <a:gd name="T94" fmla="*/ 302 w 346"/>
                <a:gd name="T95" fmla="*/ 191 h 235"/>
                <a:gd name="T96" fmla="*/ 265 w 346"/>
                <a:gd name="T97" fmla="*/ 206 h 235"/>
                <a:gd name="T98" fmla="*/ 228 w 346"/>
                <a:gd name="T99" fmla="*/ 191 h 235"/>
                <a:gd name="T100" fmla="*/ 212 w 346"/>
                <a:gd name="T101" fmla="*/ 153 h 235"/>
                <a:gd name="T102" fmla="*/ 228 w 346"/>
                <a:gd name="T103" fmla="*/ 116 h 235"/>
                <a:gd name="T104" fmla="*/ 265 w 346"/>
                <a:gd name="T105" fmla="*/ 101 h 235"/>
                <a:gd name="T106" fmla="*/ 302 w 346"/>
                <a:gd name="T107" fmla="*/ 116 h 235"/>
                <a:gd name="T108" fmla="*/ 318 w 346"/>
                <a:gd name="T109" fmla="*/ 153 h 235"/>
                <a:gd name="T110" fmla="*/ 302 w 346"/>
                <a:gd name="T111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235">
                  <a:moveTo>
                    <a:pt x="323" y="96"/>
                  </a:moveTo>
                  <a:cubicBezTo>
                    <a:pt x="318" y="91"/>
                    <a:pt x="312" y="87"/>
                    <a:pt x="306" y="83"/>
                  </a:cubicBezTo>
                  <a:cubicBezTo>
                    <a:pt x="268" y="37"/>
                    <a:pt x="268" y="37"/>
                    <a:pt x="268" y="37"/>
                  </a:cubicBezTo>
                  <a:cubicBezTo>
                    <a:pt x="266" y="28"/>
                    <a:pt x="262" y="19"/>
                    <a:pt x="255" y="13"/>
                  </a:cubicBezTo>
                  <a:cubicBezTo>
                    <a:pt x="255" y="13"/>
                    <a:pt x="255" y="13"/>
                    <a:pt x="255" y="13"/>
                  </a:cubicBezTo>
                  <a:cubicBezTo>
                    <a:pt x="248" y="5"/>
                    <a:pt x="237" y="0"/>
                    <a:pt x="225" y="0"/>
                  </a:cubicBezTo>
                  <a:cubicBezTo>
                    <a:pt x="213" y="0"/>
                    <a:pt x="202" y="5"/>
                    <a:pt x="194" y="13"/>
                  </a:cubicBezTo>
                  <a:cubicBezTo>
                    <a:pt x="194" y="13"/>
                    <a:pt x="194" y="13"/>
                    <a:pt x="194" y="13"/>
                  </a:cubicBezTo>
                  <a:cubicBezTo>
                    <a:pt x="186" y="21"/>
                    <a:pt x="181" y="32"/>
                    <a:pt x="181" y="44"/>
                  </a:cubicBezTo>
                  <a:cubicBezTo>
                    <a:pt x="181" y="53"/>
                    <a:pt x="184" y="61"/>
                    <a:pt x="189" y="68"/>
                  </a:cubicBezTo>
                  <a:cubicBezTo>
                    <a:pt x="189" y="75"/>
                    <a:pt x="189" y="75"/>
                    <a:pt x="189" y="75"/>
                  </a:cubicBezTo>
                  <a:cubicBezTo>
                    <a:pt x="179" y="75"/>
                    <a:pt x="179" y="75"/>
                    <a:pt x="17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68"/>
                    <a:pt x="158" y="68"/>
                    <a:pt x="158" y="68"/>
                  </a:cubicBezTo>
                  <a:cubicBezTo>
                    <a:pt x="163" y="61"/>
                    <a:pt x="166" y="53"/>
                    <a:pt x="166" y="44"/>
                  </a:cubicBezTo>
                  <a:cubicBezTo>
                    <a:pt x="166" y="32"/>
                    <a:pt x="161" y="21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45" y="5"/>
                    <a:pt x="134" y="0"/>
                    <a:pt x="122" y="0"/>
                  </a:cubicBezTo>
                  <a:cubicBezTo>
                    <a:pt x="110" y="0"/>
                    <a:pt x="99" y="5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85" y="19"/>
                    <a:pt x="81" y="28"/>
                    <a:pt x="79" y="37"/>
                  </a:cubicBezTo>
                  <a:cubicBezTo>
                    <a:pt x="41" y="83"/>
                    <a:pt x="41" y="83"/>
                    <a:pt x="41" y="83"/>
                  </a:cubicBezTo>
                  <a:cubicBezTo>
                    <a:pt x="35" y="87"/>
                    <a:pt x="29" y="91"/>
                    <a:pt x="24" y="96"/>
                  </a:cubicBezTo>
                  <a:cubicBezTo>
                    <a:pt x="10" y="111"/>
                    <a:pt x="0" y="131"/>
                    <a:pt x="0" y="153"/>
                  </a:cubicBezTo>
                  <a:cubicBezTo>
                    <a:pt x="0" y="176"/>
                    <a:pt x="10" y="196"/>
                    <a:pt x="24" y="211"/>
                  </a:cubicBezTo>
                  <a:cubicBezTo>
                    <a:pt x="39" y="226"/>
                    <a:pt x="59" y="235"/>
                    <a:pt x="82" y="235"/>
                  </a:cubicBezTo>
                  <a:cubicBezTo>
                    <a:pt x="105" y="235"/>
                    <a:pt x="125" y="226"/>
                    <a:pt x="140" y="211"/>
                  </a:cubicBezTo>
                  <a:cubicBezTo>
                    <a:pt x="154" y="196"/>
                    <a:pt x="164" y="176"/>
                    <a:pt x="164" y="153"/>
                  </a:cubicBezTo>
                  <a:cubicBezTo>
                    <a:pt x="164" y="142"/>
                    <a:pt x="161" y="131"/>
                    <a:pt x="157" y="122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90" y="114"/>
                    <a:pt x="190" y="114"/>
                    <a:pt x="190" y="114"/>
                  </a:cubicBezTo>
                  <a:cubicBezTo>
                    <a:pt x="190" y="122"/>
                    <a:pt x="190" y="122"/>
                    <a:pt x="190" y="122"/>
                  </a:cubicBezTo>
                  <a:cubicBezTo>
                    <a:pt x="186" y="131"/>
                    <a:pt x="183" y="142"/>
                    <a:pt x="183" y="153"/>
                  </a:cubicBezTo>
                  <a:cubicBezTo>
                    <a:pt x="183" y="176"/>
                    <a:pt x="192" y="196"/>
                    <a:pt x="207" y="211"/>
                  </a:cubicBezTo>
                  <a:cubicBezTo>
                    <a:pt x="222" y="226"/>
                    <a:pt x="242" y="235"/>
                    <a:pt x="265" y="235"/>
                  </a:cubicBezTo>
                  <a:cubicBezTo>
                    <a:pt x="287" y="235"/>
                    <a:pt x="308" y="226"/>
                    <a:pt x="323" y="211"/>
                  </a:cubicBezTo>
                  <a:cubicBezTo>
                    <a:pt x="337" y="196"/>
                    <a:pt x="346" y="176"/>
                    <a:pt x="346" y="153"/>
                  </a:cubicBezTo>
                  <a:cubicBezTo>
                    <a:pt x="346" y="131"/>
                    <a:pt x="337" y="111"/>
                    <a:pt x="323" y="96"/>
                  </a:cubicBezTo>
                  <a:close/>
                  <a:moveTo>
                    <a:pt x="119" y="191"/>
                  </a:moveTo>
                  <a:cubicBezTo>
                    <a:pt x="110" y="200"/>
                    <a:pt x="97" y="206"/>
                    <a:pt x="82" y="206"/>
                  </a:cubicBezTo>
                  <a:cubicBezTo>
                    <a:pt x="67" y="206"/>
                    <a:pt x="54" y="200"/>
                    <a:pt x="45" y="191"/>
                  </a:cubicBezTo>
                  <a:cubicBezTo>
                    <a:pt x="35" y="181"/>
                    <a:pt x="29" y="168"/>
                    <a:pt x="29" y="153"/>
                  </a:cubicBezTo>
                  <a:cubicBezTo>
                    <a:pt x="29" y="139"/>
                    <a:pt x="35" y="126"/>
                    <a:pt x="45" y="116"/>
                  </a:cubicBezTo>
                  <a:cubicBezTo>
                    <a:pt x="54" y="107"/>
                    <a:pt x="67" y="101"/>
                    <a:pt x="82" y="101"/>
                  </a:cubicBezTo>
                  <a:cubicBezTo>
                    <a:pt x="97" y="101"/>
                    <a:pt x="110" y="107"/>
                    <a:pt x="119" y="116"/>
                  </a:cubicBezTo>
                  <a:cubicBezTo>
                    <a:pt x="129" y="126"/>
                    <a:pt x="135" y="139"/>
                    <a:pt x="135" y="153"/>
                  </a:cubicBezTo>
                  <a:cubicBezTo>
                    <a:pt x="135" y="168"/>
                    <a:pt x="129" y="181"/>
                    <a:pt x="119" y="191"/>
                  </a:cubicBezTo>
                  <a:close/>
                  <a:moveTo>
                    <a:pt x="302" y="191"/>
                  </a:moveTo>
                  <a:cubicBezTo>
                    <a:pt x="293" y="200"/>
                    <a:pt x="279" y="206"/>
                    <a:pt x="265" y="206"/>
                  </a:cubicBezTo>
                  <a:cubicBezTo>
                    <a:pt x="250" y="206"/>
                    <a:pt x="237" y="200"/>
                    <a:pt x="228" y="191"/>
                  </a:cubicBezTo>
                  <a:cubicBezTo>
                    <a:pt x="218" y="181"/>
                    <a:pt x="212" y="168"/>
                    <a:pt x="212" y="153"/>
                  </a:cubicBezTo>
                  <a:cubicBezTo>
                    <a:pt x="212" y="139"/>
                    <a:pt x="218" y="126"/>
                    <a:pt x="228" y="116"/>
                  </a:cubicBezTo>
                  <a:cubicBezTo>
                    <a:pt x="237" y="107"/>
                    <a:pt x="250" y="101"/>
                    <a:pt x="265" y="101"/>
                  </a:cubicBezTo>
                  <a:cubicBezTo>
                    <a:pt x="279" y="101"/>
                    <a:pt x="293" y="107"/>
                    <a:pt x="302" y="116"/>
                  </a:cubicBezTo>
                  <a:cubicBezTo>
                    <a:pt x="312" y="126"/>
                    <a:pt x="318" y="139"/>
                    <a:pt x="318" y="153"/>
                  </a:cubicBezTo>
                  <a:cubicBezTo>
                    <a:pt x="318" y="168"/>
                    <a:pt x="312" y="181"/>
                    <a:pt x="302" y="19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515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14:prism dir="u" isInverted="1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3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30" grpId="0"/>
      <p:bldP spid="33" grpId="0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4" grpId="0" animBg="1"/>
      <p:bldP spid="4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圆角矩形 15"/>
          <p:cNvSpPr/>
          <p:nvPr/>
        </p:nvSpPr>
        <p:spPr>
          <a:xfrm>
            <a:off x="3370249" y="2724575"/>
            <a:ext cx="1408850" cy="1408850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9"/>
          <p:cNvSpPr txBox="1"/>
          <p:nvPr/>
        </p:nvSpPr>
        <p:spPr>
          <a:xfrm>
            <a:off x="5140028" y="3067098"/>
            <a:ext cx="388843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/>
            <a:r>
              <a:rPr lang="zh-CN" altLang="en-US" sz="4800" b="1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具体功能展示</a:t>
            </a:r>
            <a:endParaRPr lang="zh-CN" altLang="en-US" sz="4800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TextBox 20"/>
          <p:cNvSpPr txBox="1"/>
          <p:nvPr/>
        </p:nvSpPr>
        <p:spPr>
          <a:xfrm>
            <a:off x="3540073" y="2751892"/>
            <a:ext cx="1069203" cy="135421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8800" spc="400" dirty="0" smtClean="0">
                <a:solidFill>
                  <a:schemeClr val="accent1"/>
                </a:solidFill>
                <a:latin typeface="Agency FB" panose="020B0503020202020204" pitchFamily="34" charset="0"/>
                <a:ea typeface="微软雅黑" pitchFamily="34" charset="-122"/>
              </a:rPr>
              <a:t>03</a:t>
            </a:r>
            <a:endParaRPr lang="zh-CN" altLang="en-US" sz="8800" spc="400" dirty="0">
              <a:solidFill>
                <a:schemeClr val="accent1"/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31" name="五边形 30"/>
          <p:cNvSpPr/>
          <p:nvPr/>
        </p:nvSpPr>
        <p:spPr>
          <a:xfrm>
            <a:off x="0" y="2788200"/>
            <a:ext cx="1470864" cy="128160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/>
        </p:nvSpPr>
        <p:spPr>
          <a:xfrm flipH="1">
            <a:off x="1470864" y="1625600"/>
            <a:ext cx="9250272" cy="3606800"/>
          </a:xfrm>
          <a:custGeom>
            <a:avLst/>
            <a:gdLst>
              <a:gd name="connsiteX0" fmla="*/ 6734601 w 8365511"/>
              <a:gd name="connsiteY0" fmla="*/ 0 h 3261820"/>
              <a:gd name="connsiteX1" fmla="*/ 6440954 w 8365511"/>
              <a:gd name="connsiteY1" fmla="*/ 0 h 3261820"/>
              <a:gd name="connsiteX2" fmla="*/ 1924557 w 8365511"/>
              <a:gd name="connsiteY2" fmla="*/ 0 h 3261820"/>
              <a:gd name="connsiteX3" fmla="*/ 1630910 w 8365511"/>
              <a:gd name="connsiteY3" fmla="*/ 0 h 3261820"/>
              <a:gd name="connsiteX4" fmla="*/ 0 w 8365511"/>
              <a:gd name="connsiteY4" fmla="*/ 1630910 h 3261820"/>
              <a:gd name="connsiteX5" fmla="*/ 1630910 w 8365511"/>
              <a:gd name="connsiteY5" fmla="*/ 3261820 h 3261820"/>
              <a:gd name="connsiteX6" fmla="*/ 1924557 w 8365511"/>
              <a:gd name="connsiteY6" fmla="*/ 3261820 h 3261820"/>
              <a:gd name="connsiteX7" fmla="*/ 6440954 w 8365511"/>
              <a:gd name="connsiteY7" fmla="*/ 3261820 h 3261820"/>
              <a:gd name="connsiteX8" fmla="*/ 6734601 w 8365511"/>
              <a:gd name="connsiteY8" fmla="*/ 3261820 h 3261820"/>
              <a:gd name="connsiteX9" fmla="*/ 8365511 w 8365511"/>
              <a:gd name="connsiteY9" fmla="*/ 1630910 h 3261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65511" h="3261820">
                <a:moveTo>
                  <a:pt x="6734601" y="0"/>
                </a:moveTo>
                <a:lnTo>
                  <a:pt x="6440954" y="0"/>
                </a:lnTo>
                <a:lnTo>
                  <a:pt x="1924557" y="0"/>
                </a:lnTo>
                <a:lnTo>
                  <a:pt x="1630910" y="0"/>
                </a:lnTo>
                <a:lnTo>
                  <a:pt x="0" y="1630910"/>
                </a:lnTo>
                <a:lnTo>
                  <a:pt x="1630910" y="3261820"/>
                </a:lnTo>
                <a:lnTo>
                  <a:pt x="1924557" y="3261820"/>
                </a:lnTo>
                <a:lnTo>
                  <a:pt x="6440954" y="3261820"/>
                </a:lnTo>
                <a:lnTo>
                  <a:pt x="6734601" y="3261820"/>
                </a:lnTo>
                <a:lnTo>
                  <a:pt x="8365511" y="1630910"/>
                </a:lnTo>
                <a:close/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/>
        </p:nvSpPr>
        <p:spPr>
          <a:xfrm flipH="1">
            <a:off x="1677131" y="1756372"/>
            <a:ext cx="8837738" cy="3345256"/>
          </a:xfrm>
          <a:custGeom>
            <a:avLst/>
            <a:gdLst>
              <a:gd name="connsiteX0" fmla="*/ 7135510 w 8801228"/>
              <a:gd name="connsiteY0" fmla="*/ 0 h 3331436"/>
              <a:gd name="connsiteX1" fmla="*/ 6878335 w 8801228"/>
              <a:gd name="connsiteY1" fmla="*/ 0 h 3331436"/>
              <a:gd name="connsiteX2" fmla="*/ 6835596 w 8801228"/>
              <a:gd name="connsiteY2" fmla="*/ 0 h 3331436"/>
              <a:gd name="connsiteX3" fmla="*/ 6578421 w 8801228"/>
              <a:gd name="connsiteY3" fmla="*/ 0 h 3331436"/>
              <a:gd name="connsiteX4" fmla="*/ 2222807 w 8801228"/>
              <a:gd name="connsiteY4" fmla="*/ 0 h 3331436"/>
              <a:gd name="connsiteX5" fmla="*/ 1965632 w 8801228"/>
              <a:gd name="connsiteY5" fmla="*/ 0 h 3331436"/>
              <a:gd name="connsiteX6" fmla="*/ 1922893 w 8801228"/>
              <a:gd name="connsiteY6" fmla="*/ 0 h 3331436"/>
              <a:gd name="connsiteX7" fmla="*/ 1665718 w 8801228"/>
              <a:gd name="connsiteY7" fmla="*/ 0 h 3331436"/>
              <a:gd name="connsiteX8" fmla="*/ 0 w 8801228"/>
              <a:gd name="connsiteY8" fmla="*/ 1665718 h 3331436"/>
              <a:gd name="connsiteX9" fmla="*/ 1665718 w 8801228"/>
              <a:gd name="connsiteY9" fmla="*/ 3331436 h 3331436"/>
              <a:gd name="connsiteX10" fmla="*/ 1922893 w 8801228"/>
              <a:gd name="connsiteY10" fmla="*/ 3331436 h 3331436"/>
              <a:gd name="connsiteX11" fmla="*/ 1965632 w 8801228"/>
              <a:gd name="connsiteY11" fmla="*/ 3331436 h 3331436"/>
              <a:gd name="connsiteX12" fmla="*/ 2222807 w 8801228"/>
              <a:gd name="connsiteY12" fmla="*/ 3331436 h 3331436"/>
              <a:gd name="connsiteX13" fmla="*/ 6578421 w 8801228"/>
              <a:gd name="connsiteY13" fmla="*/ 3331436 h 3331436"/>
              <a:gd name="connsiteX14" fmla="*/ 6835596 w 8801228"/>
              <a:gd name="connsiteY14" fmla="*/ 3331436 h 3331436"/>
              <a:gd name="connsiteX15" fmla="*/ 6878335 w 8801228"/>
              <a:gd name="connsiteY15" fmla="*/ 3331436 h 3331436"/>
              <a:gd name="connsiteX16" fmla="*/ 7135510 w 8801228"/>
              <a:gd name="connsiteY16" fmla="*/ 3331436 h 3331436"/>
              <a:gd name="connsiteX17" fmla="*/ 8801228 w 8801228"/>
              <a:gd name="connsiteY17" fmla="*/ 1665718 h 3331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801228" h="3331436">
                <a:moveTo>
                  <a:pt x="7135510" y="0"/>
                </a:moveTo>
                <a:lnTo>
                  <a:pt x="6878335" y="0"/>
                </a:lnTo>
                <a:lnTo>
                  <a:pt x="6835596" y="0"/>
                </a:lnTo>
                <a:lnTo>
                  <a:pt x="6578421" y="0"/>
                </a:lnTo>
                <a:lnTo>
                  <a:pt x="2222807" y="0"/>
                </a:lnTo>
                <a:lnTo>
                  <a:pt x="1965632" y="0"/>
                </a:lnTo>
                <a:lnTo>
                  <a:pt x="1922893" y="0"/>
                </a:lnTo>
                <a:lnTo>
                  <a:pt x="1665718" y="0"/>
                </a:lnTo>
                <a:lnTo>
                  <a:pt x="0" y="1665718"/>
                </a:lnTo>
                <a:lnTo>
                  <a:pt x="1665718" y="3331436"/>
                </a:lnTo>
                <a:lnTo>
                  <a:pt x="1922893" y="3331436"/>
                </a:lnTo>
                <a:lnTo>
                  <a:pt x="1965632" y="3331436"/>
                </a:lnTo>
                <a:lnTo>
                  <a:pt x="2222807" y="3331436"/>
                </a:lnTo>
                <a:lnTo>
                  <a:pt x="6578421" y="3331436"/>
                </a:lnTo>
                <a:lnTo>
                  <a:pt x="6835596" y="3331436"/>
                </a:lnTo>
                <a:lnTo>
                  <a:pt x="6878335" y="3331436"/>
                </a:lnTo>
                <a:lnTo>
                  <a:pt x="7135510" y="3331436"/>
                </a:lnTo>
                <a:lnTo>
                  <a:pt x="8801228" y="1665718"/>
                </a:lnTo>
                <a:close/>
              </a:path>
            </a:pathLst>
          </a:custGeom>
          <a:noFill/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" name="五边形 33"/>
          <p:cNvSpPr/>
          <p:nvPr/>
        </p:nvSpPr>
        <p:spPr>
          <a:xfrm flipH="1">
            <a:off x="10721136" y="2788200"/>
            <a:ext cx="1470864" cy="128160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5" name="KSO_Shape"/>
          <p:cNvSpPr>
            <a:spLocks/>
          </p:cNvSpPr>
          <p:nvPr/>
        </p:nvSpPr>
        <p:spPr bwMode="auto">
          <a:xfrm>
            <a:off x="5634059" y="6287017"/>
            <a:ext cx="286320" cy="283456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36" name="Freeform 151"/>
          <p:cNvSpPr>
            <a:spLocks noEditPoints="1"/>
          </p:cNvSpPr>
          <p:nvPr/>
        </p:nvSpPr>
        <p:spPr bwMode="auto">
          <a:xfrm>
            <a:off x="4468078" y="6285165"/>
            <a:ext cx="191818" cy="287160"/>
          </a:xfrm>
          <a:custGeom>
            <a:avLst/>
            <a:gdLst>
              <a:gd name="T0" fmla="*/ 72 w 143"/>
              <a:gd name="T1" fmla="*/ 214 h 214"/>
              <a:gd name="T2" fmla="*/ 96 w 143"/>
              <a:gd name="T3" fmla="*/ 204 h 214"/>
              <a:gd name="T4" fmla="*/ 48 w 143"/>
              <a:gd name="T5" fmla="*/ 204 h 214"/>
              <a:gd name="T6" fmla="*/ 72 w 143"/>
              <a:gd name="T7" fmla="*/ 214 h 214"/>
              <a:gd name="T8" fmla="*/ 105 w 143"/>
              <a:gd name="T9" fmla="*/ 183 h 214"/>
              <a:gd name="T10" fmla="*/ 39 w 143"/>
              <a:gd name="T11" fmla="*/ 183 h 214"/>
              <a:gd name="T12" fmla="*/ 33 w 143"/>
              <a:gd name="T13" fmla="*/ 190 h 214"/>
              <a:gd name="T14" fmla="*/ 39 w 143"/>
              <a:gd name="T15" fmla="*/ 196 h 214"/>
              <a:gd name="T16" fmla="*/ 105 w 143"/>
              <a:gd name="T17" fmla="*/ 196 h 214"/>
              <a:gd name="T18" fmla="*/ 111 w 143"/>
              <a:gd name="T19" fmla="*/ 190 h 214"/>
              <a:gd name="T20" fmla="*/ 105 w 143"/>
              <a:gd name="T21" fmla="*/ 183 h 214"/>
              <a:gd name="T22" fmla="*/ 105 w 143"/>
              <a:gd name="T23" fmla="*/ 164 h 214"/>
              <a:gd name="T24" fmla="*/ 39 w 143"/>
              <a:gd name="T25" fmla="*/ 164 h 214"/>
              <a:gd name="T26" fmla="*/ 33 w 143"/>
              <a:gd name="T27" fmla="*/ 171 h 214"/>
              <a:gd name="T28" fmla="*/ 39 w 143"/>
              <a:gd name="T29" fmla="*/ 177 h 214"/>
              <a:gd name="T30" fmla="*/ 105 w 143"/>
              <a:gd name="T31" fmla="*/ 177 h 214"/>
              <a:gd name="T32" fmla="*/ 111 w 143"/>
              <a:gd name="T33" fmla="*/ 171 h 214"/>
              <a:gd name="T34" fmla="*/ 105 w 143"/>
              <a:gd name="T35" fmla="*/ 164 h 214"/>
              <a:gd name="T36" fmla="*/ 72 w 143"/>
              <a:gd name="T37" fmla="*/ 0 h 214"/>
              <a:gd name="T38" fmla="*/ 0 w 143"/>
              <a:gd name="T39" fmla="*/ 71 h 214"/>
              <a:gd name="T40" fmla="*/ 32 w 143"/>
              <a:gd name="T41" fmla="*/ 138 h 214"/>
              <a:gd name="T42" fmla="*/ 37 w 143"/>
              <a:gd name="T43" fmla="*/ 158 h 214"/>
              <a:gd name="T44" fmla="*/ 107 w 143"/>
              <a:gd name="T45" fmla="*/ 158 h 214"/>
              <a:gd name="T46" fmla="*/ 112 w 143"/>
              <a:gd name="T47" fmla="*/ 138 h 214"/>
              <a:gd name="T48" fmla="*/ 143 w 143"/>
              <a:gd name="T49" fmla="*/ 71 h 214"/>
              <a:gd name="T50" fmla="*/ 72 w 143"/>
              <a:gd name="T51" fmla="*/ 0 h 214"/>
              <a:gd name="T52" fmla="*/ 115 w 143"/>
              <a:gd name="T53" fmla="*/ 84 h 214"/>
              <a:gd name="T54" fmla="*/ 93 w 143"/>
              <a:gd name="T55" fmla="*/ 144 h 214"/>
              <a:gd name="T56" fmla="*/ 92 w 143"/>
              <a:gd name="T57" fmla="*/ 146 h 214"/>
              <a:gd name="T58" fmla="*/ 83 w 143"/>
              <a:gd name="T59" fmla="*/ 146 h 214"/>
              <a:gd name="T60" fmla="*/ 83 w 143"/>
              <a:gd name="T61" fmla="*/ 143 h 214"/>
              <a:gd name="T62" fmla="*/ 98 w 143"/>
              <a:gd name="T63" fmla="*/ 93 h 214"/>
              <a:gd name="T64" fmla="*/ 97 w 143"/>
              <a:gd name="T65" fmla="*/ 93 h 214"/>
              <a:gd name="T66" fmla="*/ 96 w 143"/>
              <a:gd name="T67" fmla="*/ 93 h 214"/>
              <a:gd name="T68" fmla="*/ 85 w 143"/>
              <a:gd name="T69" fmla="*/ 88 h 214"/>
              <a:gd name="T70" fmla="*/ 73 w 143"/>
              <a:gd name="T71" fmla="*/ 93 h 214"/>
              <a:gd name="T72" fmla="*/ 59 w 143"/>
              <a:gd name="T73" fmla="*/ 87 h 214"/>
              <a:gd name="T74" fmla="*/ 45 w 143"/>
              <a:gd name="T75" fmla="*/ 92 h 214"/>
              <a:gd name="T76" fmla="*/ 59 w 143"/>
              <a:gd name="T77" fmla="*/ 143 h 214"/>
              <a:gd name="T78" fmla="*/ 60 w 143"/>
              <a:gd name="T79" fmla="*/ 146 h 214"/>
              <a:gd name="T80" fmla="*/ 50 w 143"/>
              <a:gd name="T81" fmla="*/ 146 h 214"/>
              <a:gd name="T82" fmla="*/ 50 w 143"/>
              <a:gd name="T83" fmla="*/ 144 h 214"/>
              <a:gd name="T84" fmla="*/ 30 w 143"/>
              <a:gd name="T85" fmla="*/ 84 h 214"/>
              <a:gd name="T86" fmla="*/ 29 w 143"/>
              <a:gd name="T87" fmla="*/ 84 h 214"/>
              <a:gd name="T88" fmla="*/ 29 w 143"/>
              <a:gd name="T89" fmla="*/ 83 h 214"/>
              <a:gd name="T90" fmla="*/ 29 w 143"/>
              <a:gd name="T91" fmla="*/ 82 h 214"/>
              <a:gd name="T92" fmla="*/ 29 w 143"/>
              <a:gd name="T93" fmla="*/ 82 h 214"/>
              <a:gd name="T94" fmla="*/ 30 w 143"/>
              <a:gd name="T95" fmla="*/ 76 h 214"/>
              <a:gd name="T96" fmla="*/ 37 w 143"/>
              <a:gd name="T97" fmla="*/ 77 h 214"/>
              <a:gd name="T98" fmla="*/ 37 w 143"/>
              <a:gd name="T99" fmla="*/ 77 h 214"/>
              <a:gd name="T100" fmla="*/ 45 w 143"/>
              <a:gd name="T101" fmla="*/ 82 h 214"/>
              <a:gd name="T102" fmla="*/ 56 w 143"/>
              <a:gd name="T103" fmla="*/ 77 h 214"/>
              <a:gd name="T104" fmla="*/ 60 w 143"/>
              <a:gd name="T105" fmla="*/ 75 h 214"/>
              <a:gd name="T106" fmla="*/ 63 w 143"/>
              <a:gd name="T107" fmla="*/ 77 h 214"/>
              <a:gd name="T108" fmla="*/ 73 w 143"/>
              <a:gd name="T109" fmla="*/ 83 h 214"/>
              <a:gd name="T110" fmla="*/ 82 w 143"/>
              <a:gd name="T111" fmla="*/ 78 h 214"/>
              <a:gd name="T112" fmla="*/ 86 w 143"/>
              <a:gd name="T113" fmla="*/ 76 h 214"/>
              <a:gd name="T114" fmla="*/ 90 w 143"/>
              <a:gd name="T115" fmla="*/ 78 h 214"/>
              <a:gd name="T116" fmla="*/ 97 w 143"/>
              <a:gd name="T117" fmla="*/ 83 h 214"/>
              <a:gd name="T118" fmla="*/ 97 w 143"/>
              <a:gd name="T119" fmla="*/ 83 h 214"/>
              <a:gd name="T120" fmla="*/ 107 w 143"/>
              <a:gd name="T121" fmla="*/ 78 h 214"/>
              <a:gd name="T122" fmla="*/ 114 w 143"/>
              <a:gd name="T123" fmla="*/ 77 h 214"/>
              <a:gd name="T124" fmla="*/ 115 w 143"/>
              <a:gd name="T125" fmla="*/ 8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3" h="214">
                <a:moveTo>
                  <a:pt x="72" y="214"/>
                </a:moveTo>
                <a:cubicBezTo>
                  <a:pt x="82" y="214"/>
                  <a:pt x="91" y="210"/>
                  <a:pt x="96" y="204"/>
                </a:cubicBezTo>
                <a:cubicBezTo>
                  <a:pt x="48" y="204"/>
                  <a:pt x="48" y="204"/>
                  <a:pt x="48" y="204"/>
                </a:cubicBezTo>
                <a:cubicBezTo>
                  <a:pt x="53" y="210"/>
                  <a:pt x="62" y="214"/>
                  <a:pt x="72" y="214"/>
                </a:cubicBezTo>
                <a:close/>
                <a:moveTo>
                  <a:pt x="105" y="183"/>
                </a:moveTo>
                <a:cubicBezTo>
                  <a:pt x="39" y="183"/>
                  <a:pt x="39" y="183"/>
                  <a:pt x="39" y="183"/>
                </a:cubicBezTo>
                <a:cubicBezTo>
                  <a:pt x="35" y="183"/>
                  <a:pt x="33" y="186"/>
                  <a:pt x="33" y="190"/>
                </a:cubicBezTo>
                <a:cubicBezTo>
                  <a:pt x="33" y="193"/>
                  <a:pt x="35" y="196"/>
                  <a:pt x="39" y="196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108" y="196"/>
                  <a:pt x="111" y="193"/>
                  <a:pt x="111" y="190"/>
                </a:cubicBezTo>
                <a:cubicBezTo>
                  <a:pt x="111" y="186"/>
                  <a:pt x="108" y="183"/>
                  <a:pt x="105" y="183"/>
                </a:cubicBezTo>
                <a:close/>
                <a:moveTo>
                  <a:pt x="105" y="164"/>
                </a:moveTo>
                <a:cubicBezTo>
                  <a:pt x="39" y="164"/>
                  <a:pt x="39" y="164"/>
                  <a:pt x="39" y="164"/>
                </a:cubicBezTo>
                <a:cubicBezTo>
                  <a:pt x="35" y="164"/>
                  <a:pt x="33" y="167"/>
                  <a:pt x="33" y="171"/>
                </a:cubicBezTo>
                <a:cubicBezTo>
                  <a:pt x="33" y="174"/>
                  <a:pt x="35" y="177"/>
                  <a:pt x="39" y="177"/>
                </a:cubicBezTo>
                <a:cubicBezTo>
                  <a:pt x="105" y="177"/>
                  <a:pt x="105" y="177"/>
                  <a:pt x="105" y="177"/>
                </a:cubicBezTo>
                <a:cubicBezTo>
                  <a:pt x="108" y="177"/>
                  <a:pt x="111" y="174"/>
                  <a:pt x="111" y="171"/>
                </a:cubicBezTo>
                <a:cubicBezTo>
                  <a:pt x="111" y="167"/>
                  <a:pt x="108" y="164"/>
                  <a:pt x="105" y="164"/>
                </a:cubicBezTo>
                <a:close/>
                <a:moveTo>
                  <a:pt x="72" y="0"/>
                </a:moveTo>
                <a:cubicBezTo>
                  <a:pt x="32" y="0"/>
                  <a:pt x="0" y="32"/>
                  <a:pt x="0" y="71"/>
                </a:cubicBezTo>
                <a:cubicBezTo>
                  <a:pt x="0" y="98"/>
                  <a:pt x="19" y="117"/>
                  <a:pt x="32" y="138"/>
                </a:cubicBezTo>
                <a:cubicBezTo>
                  <a:pt x="35" y="144"/>
                  <a:pt x="37" y="158"/>
                  <a:pt x="37" y="158"/>
                </a:cubicBezTo>
                <a:cubicBezTo>
                  <a:pt x="107" y="158"/>
                  <a:pt x="107" y="158"/>
                  <a:pt x="107" y="158"/>
                </a:cubicBezTo>
                <a:cubicBezTo>
                  <a:pt x="107" y="158"/>
                  <a:pt x="109" y="144"/>
                  <a:pt x="112" y="138"/>
                </a:cubicBezTo>
                <a:cubicBezTo>
                  <a:pt x="125" y="117"/>
                  <a:pt x="143" y="98"/>
                  <a:pt x="143" y="71"/>
                </a:cubicBezTo>
                <a:cubicBezTo>
                  <a:pt x="143" y="32"/>
                  <a:pt x="111" y="0"/>
                  <a:pt x="72" y="0"/>
                </a:cubicBezTo>
                <a:close/>
                <a:moveTo>
                  <a:pt x="115" y="84"/>
                </a:moveTo>
                <a:cubicBezTo>
                  <a:pt x="102" y="100"/>
                  <a:pt x="95" y="120"/>
                  <a:pt x="93" y="144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83" y="146"/>
                  <a:pt x="83" y="146"/>
                  <a:pt x="83" y="146"/>
                </a:cubicBezTo>
                <a:cubicBezTo>
                  <a:pt x="83" y="143"/>
                  <a:pt x="83" y="143"/>
                  <a:pt x="83" y="143"/>
                </a:cubicBezTo>
                <a:cubicBezTo>
                  <a:pt x="85" y="124"/>
                  <a:pt x="90" y="107"/>
                  <a:pt x="98" y="93"/>
                </a:cubicBezTo>
                <a:cubicBezTo>
                  <a:pt x="97" y="93"/>
                  <a:pt x="97" y="93"/>
                  <a:pt x="97" y="93"/>
                </a:cubicBezTo>
                <a:cubicBezTo>
                  <a:pt x="96" y="93"/>
                  <a:pt x="96" y="93"/>
                  <a:pt x="96" y="93"/>
                </a:cubicBezTo>
                <a:cubicBezTo>
                  <a:pt x="93" y="92"/>
                  <a:pt x="89" y="92"/>
                  <a:pt x="85" y="88"/>
                </a:cubicBezTo>
                <a:cubicBezTo>
                  <a:pt x="82" y="91"/>
                  <a:pt x="77" y="93"/>
                  <a:pt x="73" y="93"/>
                </a:cubicBezTo>
                <a:cubicBezTo>
                  <a:pt x="68" y="93"/>
                  <a:pt x="63" y="91"/>
                  <a:pt x="59" y="87"/>
                </a:cubicBezTo>
                <a:cubicBezTo>
                  <a:pt x="55" y="90"/>
                  <a:pt x="50" y="92"/>
                  <a:pt x="45" y="92"/>
                </a:cubicBezTo>
                <a:cubicBezTo>
                  <a:pt x="57" y="114"/>
                  <a:pt x="59" y="137"/>
                  <a:pt x="59" y="143"/>
                </a:cubicBezTo>
                <a:cubicBezTo>
                  <a:pt x="60" y="146"/>
                  <a:pt x="60" y="146"/>
                  <a:pt x="6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49" y="135"/>
                  <a:pt x="46" y="107"/>
                  <a:pt x="30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3"/>
                  <a:pt x="29" y="83"/>
                  <a:pt x="29" y="82"/>
                </a:cubicBezTo>
                <a:cubicBezTo>
                  <a:pt x="29" y="82"/>
                  <a:pt x="29" y="82"/>
                  <a:pt x="29" y="82"/>
                </a:cubicBezTo>
                <a:cubicBezTo>
                  <a:pt x="27" y="80"/>
                  <a:pt x="28" y="77"/>
                  <a:pt x="30" y="76"/>
                </a:cubicBezTo>
                <a:cubicBezTo>
                  <a:pt x="32" y="74"/>
                  <a:pt x="35" y="75"/>
                  <a:pt x="37" y="77"/>
                </a:cubicBezTo>
                <a:cubicBezTo>
                  <a:pt x="37" y="77"/>
                  <a:pt x="37" y="77"/>
                  <a:pt x="37" y="77"/>
                </a:cubicBezTo>
                <a:cubicBezTo>
                  <a:pt x="39" y="80"/>
                  <a:pt x="42" y="82"/>
                  <a:pt x="45" y="82"/>
                </a:cubicBezTo>
                <a:cubicBezTo>
                  <a:pt x="48" y="82"/>
                  <a:pt x="52" y="81"/>
                  <a:pt x="56" y="77"/>
                </a:cubicBezTo>
                <a:cubicBezTo>
                  <a:pt x="57" y="76"/>
                  <a:pt x="58" y="75"/>
                  <a:pt x="60" y="75"/>
                </a:cubicBezTo>
                <a:cubicBezTo>
                  <a:pt x="61" y="76"/>
                  <a:pt x="62" y="76"/>
                  <a:pt x="63" y="77"/>
                </a:cubicBezTo>
                <a:cubicBezTo>
                  <a:pt x="67" y="81"/>
                  <a:pt x="70" y="83"/>
                  <a:pt x="73" y="83"/>
                </a:cubicBezTo>
                <a:cubicBezTo>
                  <a:pt x="77" y="83"/>
                  <a:pt x="80" y="80"/>
                  <a:pt x="82" y="78"/>
                </a:cubicBezTo>
                <a:cubicBezTo>
                  <a:pt x="83" y="77"/>
                  <a:pt x="84" y="76"/>
                  <a:pt x="86" y="76"/>
                </a:cubicBezTo>
                <a:cubicBezTo>
                  <a:pt x="87" y="76"/>
                  <a:pt x="89" y="77"/>
                  <a:pt x="90" y="78"/>
                </a:cubicBezTo>
                <a:cubicBezTo>
                  <a:pt x="91" y="80"/>
                  <a:pt x="93" y="83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101" y="83"/>
                  <a:pt x="104" y="81"/>
                  <a:pt x="107" y="78"/>
                </a:cubicBezTo>
                <a:cubicBezTo>
                  <a:pt x="109" y="76"/>
                  <a:pt x="112" y="75"/>
                  <a:pt x="114" y="77"/>
                </a:cubicBezTo>
                <a:cubicBezTo>
                  <a:pt x="116" y="79"/>
                  <a:pt x="116" y="82"/>
                  <a:pt x="115" y="8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/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6907469" y="6281311"/>
            <a:ext cx="252884" cy="294868"/>
            <a:chOff x="944563" y="3860794"/>
            <a:chExt cx="392112" cy="457207"/>
          </a:xfrm>
          <a:solidFill>
            <a:schemeClr val="bg1">
              <a:lumMod val="65000"/>
            </a:schemeClr>
          </a:solidFill>
        </p:grpSpPr>
        <p:sp>
          <p:nvSpPr>
            <p:cNvPr id="38" name="Freeform 12"/>
            <p:cNvSpPr>
              <a:spLocks/>
            </p:cNvSpPr>
            <p:nvPr/>
          </p:nvSpPr>
          <p:spPr bwMode="auto">
            <a:xfrm>
              <a:off x="1065213" y="3990974"/>
              <a:ext cx="146051" cy="33339"/>
            </a:xfrm>
            <a:custGeom>
              <a:avLst/>
              <a:gdLst>
                <a:gd name="T0" fmla="*/ 11 w 109"/>
                <a:gd name="T1" fmla="*/ 0 h 25"/>
                <a:gd name="T2" fmla="*/ 0 w 109"/>
                <a:gd name="T3" fmla="*/ 10 h 25"/>
                <a:gd name="T4" fmla="*/ 10 w 109"/>
                <a:gd name="T5" fmla="*/ 20 h 25"/>
                <a:gd name="T6" fmla="*/ 98 w 109"/>
                <a:gd name="T7" fmla="*/ 25 h 25"/>
                <a:gd name="T8" fmla="*/ 108 w 109"/>
                <a:gd name="T9" fmla="*/ 16 h 25"/>
                <a:gd name="T10" fmla="*/ 99 w 109"/>
                <a:gd name="T11" fmla="*/ 5 h 25"/>
                <a:gd name="T12" fmla="*/ 11 w 10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">
                  <a:moveTo>
                    <a:pt x="11" y="0"/>
                  </a:moveTo>
                  <a:cubicBezTo>
                    <a:pt x="5" y="0"/>
                    <a:pt x="1" y="4"/>
                    <a:pt x="0" y="10"/>
                  </a:cubicBezTo>
                  <a:cubicBezTo>
                    <a:pt x="0" y="15"/>
                    <a:pt x="4" y="20"/>
                    <a:pt x="10" y="20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103" y="25"/>
                    <a:pt x="108" y="21"/>
                    <a:pt x="108" y="16"/>
                  </a:cubicBezTo>
                  <a:cubicBezTo>
                    <a:pt x="109" y="10"/>
                    <a:pt x="104" y="6"/>
                    <a:pt x="99" y="5"/>
                  </a:cubicBez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3"/>
            <p:cNvSpPr>
              <a:spLocks/>
            </p:cNvSpPr>
            <p:nvPr/>
          </p:nvSpPr>
          <p:spPr bwMode="auto">
            <a:xfrm>
              <a:off x="1063625" y="3860794"/>
              <a:ext cx="141287" cy="125413"/>
            </a:xfrm>
            <a:custGeom>
              <a:avLst/>
              <a:gdLst>
                <a:gd name="T0" fmla="*/ 75 w 89"/>
                <a:gd name="T1" fmla="*/ 79 h 79"/>
                <a:gd name="T2" fmla="*/ 89 w 89"/>
                <a:gd name="T3" fmla="*/ 36 h 79"/>
                <a:gd name="T4" fmla="*/ 63 w 89"/>
                <a:gd name="T5" fmla="*/ 20 h 79"/>
                <a:gd name="T6" fmla="*/ 57 w 89"/>
                <a:gd name="T7" fmla="*/ 57 h 79"/>
                <a:gd name="T8" fmla="*/ 56 w 89"/>
                <a:gd name="T9" fmla="*/ 10 h 79"/>
                <a:gd name="T10" fmla="*/ 42 w 89"/>
                <a:gd name="T11" fmla="*/ 9 h 79"/>
                <a:gd name="T12" fmla="*/ 44 w 89"/>
                <a:gd name="T13" fmla="*/ 53 h 79"/>
                <a:gd name="T14" fmla="*/ 29 w 89"/>
                <a:gd name="T15" fmla="*/ 0 h 79"/>
                <a:gd name="T16" fmla="*/ 0 w 89"/>
                <a:gd name="T17" fmla="*/ 9 h 79"/>
                <a:gd name="T18" fmla="*/ 23 w 89"/>
                <a:gd name="T19" fmla="*/ 73 h 79"/>
                <a:gd name="T20" fmla="*/ 75 w 89"/>
                <a:gd name="T21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79">
                  <a:moveTo>
                    <a:pt x="75" y="79"/>
                  </a:moveTo>
                  <a:lnTo>
                    <a:pt x="89" y="36"/>
                  </a:lnTo>
                  <a:lnTo>
                    <a:pt x="63" y="20"/>
                  </a:lnTo>
                  <a:lnTo>
                    <a:pt x="57" y="57"/>
                  </a:lnTo>
                  <a:lnTo>
                    <a:pt x="56" y="10"/>
                  </a:lnTo>
                  <a:lnTo>
                    <a:pt x="42" y="9"/>
                  </a:lnTo>
                  <a:lnTo>
                    <a:pt x="44" y="53"/>
                  </a:lnTo>
                  <a:lnTo>
                    <a:pt x="29" y="0"/>
                  </a:lnTo>
                  <a:lnTo>
                    <a:pt x="0" y="9"/>
                  </a:lnTo>
                  <a:lnTo>
                    <a:pt x="23" y="73"/>
                  </a:lnTo>
                  <a:lnTo>
                    <a:pt x="75" y="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4"/>
            <p:cNvSpPr>
              <a:spLocks noEditPoints="1"/>
            </p:cNvSpPr>
            <p:nvPr/>
          </p:nvSpPr>
          <p:spPr bwMode="auto">
            <a:xfrm>
              <a:off x="944563" y="4030664"/>
              <a:ext cx="392112" cy="287337"/>
            </a:xfrm>
            <a:custGeom>
              <a:avLst/>
              <a:gdLst>
                <a:gd name="T0" fmla="*/ 285 w 294"/>
                <a:gd name="T1" fmla="*/ 204 h 215"/>
                <a:gd name="T2" fmla="*/ 261 w 294"/>
                <a:gd name="T3" fmla="*/ 190 h 215"/>
                <a:gd name="T4" fmla="*/ 266 w 294"/>
                <a:gd name="T5" fmla="*/ 153 h 215"/>
                <a:gd name="T6" fmla="*/ 256 w 294"/>
                <a:gd name="T7" fmla="*/ 139 h 215"/>
                <a:gd name="T8" fmla="*/ 266 w 294"/>
                <a:gd name="T9" fmla="*/ 133 h 215"/>
                <a:gd name="T10" fmla="*/ 242 w 294"/>
                <a:gd name="T11" fmla="*/ 60 h 215"/>
                <a:gd name="T12" fmla="*/ 230 w 294"/>
                <a:gd name="T13" fmla="*/ 55 h 215"/>
                <a:gd name="T14" fmla="*/ 229 w 294"/>
                <a:gd name="T15" fmla="*/ 43 h 215"/>
                <a:gd name="T16" fmla="*/ 187 w 294"/>
                <a:gd name="T17" fmla="*/ 4 h 215"/>
                <a:gd name="T18" fmla="*/ 99 w 294"/>
                <a:gd name="T19" fmla="*/ 0 h 215"/>
                <a:gd name="T20" fmla="*/ 46 w 294"/>
                <a:gd name="T21" fmla="*/ 73 h 215"/>
                <a:gd name="T22" fmla="*/ 55 w 294"/>
                <a:gd name="T23" fmla="*/ 80 h 215"/>
                <a:gd name="T24" fmla="*/ 40 w 294"/>
                <a:gd name="T25" fmla="*/ 85 h 215"/>
                <a:gd name="T26" fmla="*/ 29 w 294"/>
                <a:gd name="T27" fmla="*/ 197 h 215"/>
                <a:gd name="T28" fmla="*/ 5 w 294"/>
                <a:gd name="T29" fmla="*/ 200 h 215"/>
                <a:gd name="T30" fmla="*/ 0 w 294"/>
                <a:gd name="T31" fmla="*/ 215 h 215"/>
                <a:gd name="T32" fmla="*/ 294 w 294"/>
                <a:gd name="T33" fmla="*/ 215 h 215"/>
                <a:gd name="T34" fmla="*/ 285 w 294"/>
                <a:gd name="T35" fmla="*/ 204 h 215"/>
                <a:gd name="T36" fmla="*/ 177 w 294"/>
                <a:gd name="T37" fmla="*/ 161 h 215"/>
                <a:gd name="T38" fmla="*/ 153 w 294"/>
                <a:gd name="T39" fmla="*/ 173 h 215"/>
                <a:gd name="T40" fmla="*/ 153 w 294"/>
                <a:gd name="T41" fmla="*/ 184 h 215"/>
                <a:gd name="T42" fmla="*/ 139 w 294"/>
                <a:gd name="T43" fmla="*/ 184 h 215"/>
                <a:gd name="T44" fmla="*/ 139 w 294"/>
                <a:gd name="T45" fmla="*/ 172 h 215"/>
                <a:gd name="T46" fmla="*/ 117 w 294"/>
                <a:gd name="T47" fmla="*/ 163 h 215"/>
                <a:gd name="T48" fmla="*/ 107 w 294"/>
                <a:gd name="T49" fmla="*/ 133 h 215"/>
                <a:gd name="T50" fmla="*/ 107 w 294"/>
                <a:gd name="T51" fmla="*/ 127 h 215"/>
                <a:gd name="T52" fmla="*/ 139 w 294"/>
                <a:gd name="T53" fmla="*/ 127 h 215"/>
                <a:gd name="T54" fmla="*/ 139 w 294"/>
                <a:gd name="T55" fmla="*/ 135 h 215"/>
                <a:gd name="T56" fmla="*/ 140 w 294"/>
                <a:gd name="T57" fmla="*/ 150 h 215"/>
                <a:gd name="T58" fmla="*/ 144 w 294"/>
                <a:gd name="T59" fmla="*/ 153 h 215"/>
                <a:gd name="T60" fmla="*/ 149 w 294"/>
                <a:gd name="T61" fmla="*/ 151 h 215"/>
                <a:gd name="T62" fmla="*/ 150 w 294"/>
                <a:gd name="T63" fmla="*/ 145 h 215"/>
                <a:gd name="T64" fmla="*/ 149 w 294"/>
                <a:gd name="T65" fmla="*/ 130 h 215"/>
                <a:gd name="T66" fmla="*/ 139 w 294"/>
                <a:gd name="T67" fmla="*/ 120 h 215"/>
                <a:gd name="T68" fmla="*/ 119 w 294"/>
                <a:gd name="T69" fmla="*/ 107 h 215"/>
                <a:gd name="T70" fmla="*/ 110 w 294"/>
                <a:gd name="T71" fmla="*/ 95 h 215"/>
                <a:gd name="T72" fmla="*/ 107 w 294"/>
                <a:gd name="T73" fmla="*/ 77 h 215"/>
                <a:gd name="T74" fmla="*/ 115 w 294"/>
                <a:gd name="T75" fmla="*/ 55 h 215"/>
                <a:gd name="T76" fmla="*/ 139 w 294"/>
                <a:gd name="T77" fmla="*/ 45 h 215"/>
                <a:gd name="T78" fmla="*/ 139 w 294"/>
                <a:gd name="T79" fmla="*/ 35 h 215"/>
                <a:gd name="T80" fmla="*/ 153 w 294"/>
                <a:gd name="T81" fmla="*/ 35 h 215"/>
                <a:gd name="T82" fmla="*/ 153 w 294"/>
                <a:gd name="T83" fmla="*/ 45 h 215"/>
                <a:gd name="T84" fmla="*/ 175 w 294"/>
                <a:gd name="T85" fmla="*/ 55 h 215"/>
                <a:gd name="T86" fmla="*/ 182 w 294"/>
                <a:gd name="T87" fmla="*/ 77 h 215"/>
                <a:gd name="T88" fmla="*/ 182 w 294"/>
                <a:gd name="T89" fmla="*/ 83 h 215"/>
                <a:gd name="T90" fmla="*/ 150 w 294"/>
                <a:gd name="T91" fmla="*/ 83 h 215"/>
                <a:gd name="T92" fmla="*/ 150 w 294"/>
                <a:gd name="T93" fmla="*/ 78 h 215"/>
                <a:gd name="T94" fmla="*/ 149 w 294"/>
                <a:gd name="T95" fmla="*/ 67 h 215"/>
                <a:gd name="T96" fmla="*/ 145 w 294"/>
                <a:gd name="T97" fmla="*/ 64 h 215"/>
                <a:gd name="T98" fmla="*/ 140 w 294"/>
                <a:gd name="T99" fmla="*/ 66 h 215"/>
                <a:gd name="T100" fmla="*/ 139 w 294"/>
                <a:gd name="T101" fmla="*/ 73 h 215"/>
                <a:gd name="T102" fmla="*/ 142 w 294"/>
                <a:gd name="T103" fmla="*/ 83 h 215"/>
                <a:gd name="T104" fmla="*/ 159 w 294"/>
                <a:gd name="T105" fmla="*/ 95 h 215"/>
                <a:gd name="T106" fmla="*/ 175 w 294"/>
                <a:gd name="T107" fmla="*/ 106 h 215"/>
                <a:gd name="T108" fmla="*/ 182 w 294"/>
                <a:gd name="T109" fmla="*/ 117 h 215"/>
                <a:gd name="T110" fmla="*/ 185 w 294"/>
                <a:gd name="T111" fmla="*/ 134 h 215"/>
                <a:gd name="T112" fmla="*/ 177 w 294"/>
                <a:gd name="T113" fmla="*/ 16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94" h="215">
                  <a:moveTo>
                    <a:pt x="285" y="204"/>
                  </a:moveTo>
                  <a:cubicBezTo>
                    <a:pt x="277" y="199"/>
                    <a:pt x="269" y="195"/>
                    <a:pt x="261" y="190"/>
                  </a:cubicBezTo>
                  <a:cubicBezTo>
                    <a:pt x="264" y="177"/>
                    <a:pt x="266" y="165"/>
                    <a:pt x="266" y="153"/>
                  </a:cubicBezTo>
                  <a:cubicBezTo>
                    <a:pt x="256" y="139"/>
                    <a:pt x="256" y="139"/>
                    <a:pt x="256" y="139"/>
                  </a:cubicBezTo>
                  <a:cubicBezTo>
                    <a:pt x="266" y="133"/>
                    <a:pt x="266" y="133"/>
                    <a:pt x="266" y="133"/>
                  </a:cubicBezTo>
                  <a:cubicBezTo>
                    <a:pt x="264" y="106"/>
                    <a:pt x="255" y="82"/>
                    <a:pt x="242" y="60"/>
                  </a:cubicBezTo>
                  <a:cubicBezTo>
                    <a:pt x="230" y="55"/>
                    <a:pt x="230" y="55"/>
                    <a:pt x="230" y="55"/>
                  </a:cubicBezTo>
                  <a:cubicBezTo>
                    <a:pt x="229" y="43"/>
                    <a:pt x="229" y="43"/>
                    <a:pt x="229" y="43"/>
                  </a:cubicBezTo>
                  <a:cubicBezTo>
                    <a:pt x="217" y="29"/>
                    <a:pt x="203" y="16"/>
                    <a:pt x="187" y="4"/>
                  </a:cubicBezTo>
                  <a:cubicBezTo>
                    <a:pt x="158" y="3"/>
                    <a:pt x="129" y="1"/>
                    <a:pt x="99" y="0"/>
                  </a:cubicBezTo>
                  <a:cubicBezTo>
                    <a:pt x="78" y="24"/>
                    <a:pt x="60" y="48"/>
                    <a:pt x="46" y="73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24" y="121"/>
                    <a:pt x="18" y="158"/>
                    <a:pt x="29" y="197"/>
                  </a:cubicBezTo>
                  <a:cubicBezTo>
                    <a:pt x="21" y="198"/>
                    <a:pt x="13" y="199"/>
                    <a:pt x="5" y="200"/>
                  </a:cubicBezTo>
                  <a:cubicBezTo>
                    <a:pt x="3" y="205"/>
                    <a:pt x="2" y="210"/>
                    <a:pt x="0" y="215"/>
                  </a:cubicBezTo>
                  <a:cubicBezTo>
                    <a:pt x="98" y="215"/>
                    <a:pt x="196" y="215"/>
                    <a:pt x="294" y="215"/>
                  </a:cubicBezTo>
                  <a:cubicBezTo>
                    <a:pt x="291" y="211"/>
                    <a:pt x="288" y="207"/>
                    <a:pt x="285" y="204"/>
                  </a:cubicBezTo>
                  <a:close/>
                  <a:moveTo>
                    <a:pt x="177" y="161"/>
                  </a:moveTo>
                  <a:cubicBezTo>
                    <a:pt x="172" y="167"/>
                    <a:pt x="164" y="171"/>
                    <a:pt x="153" y="173"/>
                  </a:cubicBezTo>
                  <a:cubicBezTo>
                    <a:pt x="153" y="184"/>
                    <a:pt x="153" y="184"/>
                    <a:pt x="153" y="184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39" y="172"/>
                    <a:pt x="139" y="172"/>
                    <a:pt x="139" y="172"/>
                  </a:cubicBezTo>
                  <a:cubicBezTo>
                    <a:pt x="130" y="171"/>
                    <a:pt x="123" y="168"/>
                    <a:pt x="117" y="163"/>
                  </a:cubicBezTo>
                  <a:cubicBezTo>
                    <a:pt x="110" y="157"/>
                    <a:pt x="107" y="147"/>
                    <a:pt x="107" y="133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39" y="135"/>
                    <a:pt x="139" y="135"/>
                    <a:pt x="139" y="135"/>
                  </a:cubicBezTo>
                  <a:cubicBezTo>
                    <a:pt x="139" y="143"/>
                    <a:pt x="139" y="148"/>
                    <a:pt x="140" y="150"/>
                  </a:cubicBezTo>
                  <a:cubicBezTo>
                    <a:pt x="140" y="152"/>
                    <a:pt x="142" y="153"/>
                    <a:pt x="144" y="153"/>
                  </a:cubicBezTo>
                  <a:cubicBezTo>
                    <a:pt x="146" y="153"/>
                    <a:pt x="148" y="153"/>
                    <a:pt x="149" y="151"/>
                  </a:cubicBezTo>
                  <a:cubicBezTo>
                    <a:pt x="150" y="150"/>
                    <a:pt x="150" y="148"/>
                    <a:pt x="150" y="145"/>
                  </a:cubicBezTo>
                  <a:cubicBezTo>
                    <a:pt x="150" y="138"/>
                    <a:pt x="150" y="133"/>
                    <a:pt x="149" y="130"/>
                  </a:cubicBezTo>
                  <a:cubicBezTo>
                    <a:pt x="148" y="127"/>
                    <a:pt x="145" y="123"/>
                    <a:pt x="139" y="120"/>
                  </a:cubicBezTo>
                  <a:cubicBezTo>
                    <a:pt x="129" y="114"/>
                    <a:pt x="123" y="109"/>
                    <a:pt x="119" y="107"/>
                  </a:cubicBezTo>
                  <a:cubicBezTo>
                    <a:pt x="116" y="104"/>
                    <a:pt x="113" y="100"/>
                    <a:pt x="110" y="95"/>
                  </a:cubicBezTo>
                  <a:cubicBezTo>
                    <a:pt x="108" y="90"/>
                    <a:pt x="107" y="84"/>
                    <a:pt x="107" y="77"/>
                  </a:cubicBezTo>
                  <a:cubicBezTo>
                    <a:pt x="107" y="68"/>
                    <a:pt x="109" y="61"/>
                    <a:pt x="115" y="55"/>
                  </a:cubicBezTo>
                  <a:cubicBezTo>
                    <a:pt x="120" y="50"/>
                    <a:pt x="128" y="47"/>
                    <a:pt x="139" y="4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45"/>
                    <a:pt x="153" y="45"/>
                    <a:pt x="153" y="45"/>
                  </a:cubicBezTo>
                  <a:cubicBezTo>
                    <a:pt x="163" y="47"/>
                    <a:pt x="170" y="50"/>
                    <a:pt x="175" y="55"/>
                  </a:cubicBezTo>
                  <a:cubicBezTo>
                    <a:pt x="180" y="60"/>
                    <a:pt x="182" y="68"/>
                    <a:pt x="182" y="77"/>
                  </a:cubicBezTo>
                  <a:cubicBezTo>
                    <a:pt x="182" y="78"/>
                    <a:pt x="182" y="80"/>
                    <a:pt x="182" y="83"/>
                  </a:cubicBezTo>
                  <a:cubicBezTo>
                    <a:pt x="150" y="83"/>
                    <a:pt x="150" y="83"/>
                    <a:pt x="150" y="83"/>
                  </a:cubicBezTo>
                  <a:cubicBezTo>
                    <a:pt x="150" y="78"/>
                    <a:pt x="150" y="78"/>
                    <a:pt x="150" y="78"/>
                  </a:cubicBezTo>
                  <a:cubicBezTo>
                    <a:pt x="150" y="72"/>
                    <a:pt x="150" y="68"/>
                    <a:pt x="149" y="67"/>
                  </a:cubicBezTo>
                  <a:cubicBezTo>
                    <a:pt x="149" y="65"/>
                    <a:pt x="147" y="64"/>
                    <a:pt x="145" y="64"/>
                  </a:cubicBezTo>
                  <a:cubicBezTo>
                    <a:pt x="143" y="64"/>
                    <a:pt x="141" y="65"/>
                    <a:pt x="140" y="66"/>
                  </a:cubicBezTo>
                  <a:cubicBezTo>
                    <a:pt x="139" y="68"/>
                    <a:pt x="139" y="70"/>
                    <a:pt x="139" y="73"/>
                  </a:cubicBezTo>
                  <a:cubicBezTo>
                    <a:pt x="139" y="78"/>
                    <a:pt x="140" y="81"/>
                    <a:pt x="142" y="83"/>
                  </a:cubicBezTo>
                  <a:cubicBezTo>
                    <a:pt x="144" y="85"/>
                    <a:pt x="149" y="89"/>
                    <a:pt x="159" y="95"/>
                  </a:cubicBezTo>
                  <a:cubicBezTo>
                    <a:pt x="167" y="100"/>
                    <a:pt x="172" y="103"/>
                    <a:pt x="175" y="106"/>
                  </a:cubicBezTo>
                  <a:cubicBezTo>
                    <a:pt x="178" y="109"/>
                    <a:pt x="180" y="112"/>
                    <a:pt x="182" y="117"/>
                  </a:cubicBezTo>
                  <a:cubicBezTo>
                    <a:pt x="184" y="122"/>
                    <a:pt x="185" y="127"/>
                    <a:pt x="185" y="134"/>
                  </a:cubicBezTo>
                  <a:cubicBezTo>
                    <a:pt x="185" y="146"/>
                    <a:pt x="183" y="154"/>
                    <a:pt x="177" y="1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1" name="Freeform 15"/>
          <p:cNvSpPr>
            <a:spLocks noEditPoints="1"/>
          </p:cNvSpPr>
          <p:nvPr/>
        </p:nvSpPr>
        <p:spPr bwMode="auto">
          <a:xfrm>
            <a:off x="4986487" y="6305805"/>
            <a:ext cx="307082" cy="245880"/>
          </a:xfrm>
          <a:custGeom>
            <a:avLst/>
            <a:gdLst>
              <a:gd name="T0" fmla="*/ 93 w 341"/>
              <a:gd name="T1" fmla="*/ 57 h 272"/>
              <a:gd name="T2" fmla="*/ 318 w 341"/>
              <a:gd name="T3" fmla="*/ 57 h 272"/>
              <a:gd name="T4" fmla="*/ 327 w 341"/>
              <a:gd name="T5" fmla="*/ 59 h 272"/>
              <a:gd name="T6" fmla="*/ 205 w 341"/>
              <a:gd name="T7" fmla="*/ 152 h 272"/>
              <a:gd name="T8" fmla="*/ 82 w 341"/>
              <a:gd name="T9" fmla="*/ 60 h 272"/>
              <a:gd name="T10" fmla="*/ 93 w 341"/>
              <a:gd name="T11" fmla="*/ 57 h 272"/>
              <a:gd name="T12" fmla="*/ 51 w 341"/>
              <a:gd name="T13" fmla="*/ 131 h 272"/>
              <a:gd name="T14" fmla="*/ 58 w 341"/>
              <a:gd name="T15" fmla="*/ 153 h 272"/>
              <a:gd name="T16" fmla="*/ 70 w 341"/>
              <a:gd name="T17" fmla="*/ 153 h 272"/>
              <a:gd name="T18" fmla="*/ 70 w 341"/>
              <a:gd name="T19" fmla="*/ 185 h 272"/>
              <a:gd name="T20" fmla="*/ 0 w 341"/>
              <a:gd name="T21" fmla="*/ 185 h 272"/>
              <a:gd name="T22" fmla="*/ 7 w 341"/>
              <a:gd name="T23" fmla="*/ 207 h 272"/>
              <a:gd name="T24" fmla="*/ 70 w 341"/>
              <a:gd name="T25" fmla="*/ 207 h 272"/>
              <a:gd name="T26" fmla="*/ 71 w 341"/>
              <a:gd name="T27" fmla="*/ 214 h 272"/>
              <a:gd name="T28" fmla="*/ 163 w 341"/>
              <a:gd name="T29" fmla="*/ 147 h 272"/>
              <a:gd name="T30" fmla="*/ 70 w 341"/>
              <a:gd name="T31" fmla="*/ 78 h 272"/>
              <a:gd name="T32" fmla="*/ 70 w 341"/>
              <a:gd name="T33" fmla="*/ 80 h 272"/>
              <a:gd name="T34" fmla="*/ 70 w 341"/>
              <a:gd name="T35" fmla="*/ 131 h 272"/>
              <a:gd name="T36" fmla="*/ 51 w 341"/>
              <a:gd name="T37" fmla="*/ 131 h 272"/>
              <a:gd name="T38" fmla="*/ 46 w 341"/>
              <a:gd name="T39" fmla="*/ 250 h 272"/>
              <a:gd name="T40" fmla="*/ 198 w 341"/>
              <a:gd name="T41" fmla="*/ 250 h 272"/>
              <a:gd name="T42" fmla="*/ 203 w 341"/>
              <a:gd name="T43" fmla="*/ 272 h 272"/>
              <a:gd name="T44" fmla="*/ 51 w 341"/>
              <a:gd name="T45" fmla="*/ 272 h 272"/>
              <a:gd name="T46" fmla="*/ 46 w 341"/>
              <a:gd name="T47" fmla="*/ 250 h 272"/>
              <a:gd name="T48" fmla="*/ 111 w 341"/>
              <a:gd name="T49" fmla="*/ 0 h 272"/>
              <a:gd name="T50" fmla="*/ 264 w 341"/>
              <a:gd name="T51" fmla="*/ 0 h 272"/>
              <a:gd name="T52" fmla="*/ 269 w 341"/>
              <a:gd name="T53" fmla="*/ 21 h 272"/>
              <a:gd name="T54" fmla="*/ 198 w 341"/>
              <a:gd name="T55" fmla="*/ 21 h 272"/>
              <a:gd name="T56" fmla="*/ 203 w 341"/>
              <a:gd name="T57" fmla="*/ 41 h 272"/>
              <a:gd name="T58" fmla="*/ 29 w 341"/>
              <a:gd name="T59" fmla="*/ 41 h 272"/>
              <a:gd name="T60" fmla="*/ 23 w 341"/>
              <a:gd name="T61" fmla="*/ 17 h 272"/>
              <a:gd name="T62" fmla="*/ 115 w 341"/>
              <a:gd name="T63" fmla="*/ 17 h 272"/>
              <a:gd name="T64" fmla="*/ 111 w 341"/>
              <a:gd name="T65" fmla="*/ 0 h 272"/>
              <a:gd name="T66" fmla="*/ 341 w 341"/>
              <a:gd name="T67" fmla="*/ 75 h 272"/>
              <a:gd name="T68" fmla="*/ 249 w 341"/>
              <a:gd name="T69" fmla="*/ 146 h 272"/>
              <a:gd name="T70" fmla="*/ 340 w 341"/>
              <a:gd name="T71" fmla="*/ 213 h 272"/>
              <a:gd name="T72" fmla="*/ 341 w 341"/>
              <a:gd name="T73" fmla="*/ 206 h 272"/>
              <a:gd name="T74" fmla="*/ 341 w 341"/>
              <a:gd name="T75" fmla="*/ 80 h 272"/>
              <a:gd name="T76" fmla="*/ 341 w 341"/>
              <a:gd name="T77" fmla="*/ 75 h 272"/>
              <a:gd name="T78" fmla="*/ 325 w 341"/>
              <a:gd name="T79" fmla="*/ 228 h 272"/>
              <a:gd name="T80" fmla="*/ 318 w 341"/>
              <a:gd name="T81" fmla="*/ 229 h 272"/>
              <a:gd name="T82" fmla="*/ 93 w 341"/>
              <a:gd name="T83" fmla="*/ 229 h 272"/>
              <a:gd name="T84" fmla="*/ 88 w 341"/>
              <a:gd name="T85" fmla="*/ 229 h 272"/>
              <a:gd name="T86" fmla="*/ 181 w 341"/>
              <a:gd name="T87" fmla="*/ 161 h 272"/>
              <a:gd name="T88" fmla="*/ 199 w 341"/>
              <a:gd name="T89" fmla="*/ 174 h 272"/>
              <a:gd name="T90" fmla="*/ 206 w 341"/>
              <a:gd name="T91" fmla="*/ 179 h 272"/>
              <a:gd name="T92" fmla="*/ 212 w 341"/>
              <a:gd name="T93" fmla="*/ 174 h 272"/>
              <a:gd name="T94" fmla="*/ 231 w 341"/>
              <a:gd name="T95" fmla="*/ 160 h 272"/>
              <a:gd name="T96" fmla="*/ 325 w 341"/>
              <a:gd name="T97" fmla="*/ 228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41" h="272">
                <a:moveTo>
                  <a:pt x="93" y="57"/>
                </a:moveTo>
                <a:cubicBezTo>
                  <a:pt x="318" y="57"/>
                  <a:pt x="318" y="57"/>
                  <a:pt x="318" y="57"/>
                </a:cubicBezTo>
                <a:cubicBezTo>
                  <a:pt x="321" y="57"/>
                  <a:pt x="324" y="58"/>
                  <a:pt x="327" y="59"/>
                </a:cubicBezTo>
                <a:cubicBezTo>
                  <a:pt x="205" y="152"/>
                  <a:pt x="205" y="152"/>
                  <a:pt x="205" y="152"/>
                </a:cubicBezTo>
                <a:cubicBezTo>
                  <a:pt x="82" y="60"/>
                  <a:pt x="82" y="60"/>
                  <a:pt x="82" y="60"/>
                </a:cubicBezTo>
                <a:cubicBezTo>
                  <a:pt x="85" y="58"/>
                  <a:pt x="89" y="57"/>
                  <a:pt x="93" y="57"/>
                </a:cubicBezTo>
                <a:close/>
                <a:moveTo>
                  <a:pt x="51" y="131"/>
                </a:moveTo>
                <a:cubicBezTo>
                  <a:pt x="58" y="153"/>
                  <a:pt x="58" y="153"/>
                  <a:pt x="58" y="153"/>
                </a:cubicBezTo>
                <a:cubicBezTo>
                  <a:pt x="70" y="153"/>
                  <a:pt x="70" y="153"/>
                  <a:pt x="70" y="153"/>
                </a:cubicBezTo>
                <a:cubicBezTo>
                  <a:pt x="70" y="185"/>
                  <a:pt x="70" y="185"/>
                  <a:pt x="70" y="185"/>
                </a:cubicBezTo>
                <a:cubicBezTo>
                  <a:pt x="0" y="185"/>
                  <a:pt x="0" y="185"/>
                  <a:pt x="0" y="185"/>
                </a:cubicBezTo>
                <a:cubicBezTo>
                  <a:pt x="7" y="207"/>
                  <a:pt x="7" y="207"/>
                  <a:pt x="7" y="207"/>
                </a:cubicBezTo>
                <a:cubicBezTo>
                  <a:pt x="70" y="207"/>
                  <a:pt x="70" y="207"/>
                  <a:pt x="70" y="207"/>
                </a:cubicBezTo>
                <a:cubicBezTo>
                  <a:pt x="70" y="209"/>
                  <a:pt x="70" y="212"/>
                  <a:pt x="71" y="214"/>
                </a:cubicBezTo>
                <a:cubicBezTo>
                  <a:pt x="163" y="147"/>
                  <a:pt x="163" y="147"/>
                  <a:pt x="163" y="147"/>
                </a:cubicBezTo>
                <a:cubicBezTo>
                  <a:pt x="70" y="78"/>
                  <a:pt x="70" y="78"/>
                  <a:pt x="70" y="78"/>
                </a:cubicBezTo>
                <a:cubicBezTo>
                  <a:pt x="70" y="78"/>
                  <a:pt x="70" y="79"/>
                  <a:pt x="70" y="80"/>
                </a:cubicBezTo>
                <a:cubicBezTo>
                  <a:pt x="70" y="131"/>
                  <a:pt x="70" y="131"/>
                  <a:pt x="70" y="131"/>
                </a:cubicBezTo>
                <a:cubicBezTo>
                  <a:pt x="51" y="131"/>
                  <a:pt x="51" y="131"/>
                  <a:pt x="51" y="131"/>
                </a:cubicBezTo>
                <a:close/>
                <a:moveTo>
                  <a:pt x="46" y="250"/>
                </a:moveTo>
                <a:cubicBezTo>
                  <a:pt x="198" y="250"/>
                  <a:pt x="198" y="250"/>
                  <a:pt x="198" y="250"/>
                </a:cubicBezTo>
                <a:cubicBezTo>
                  <a:pt x="203" y="272"/>
                  <a:pt x="203" y="272"/>
                  <a:pt x="203" y="272"/>
                </a:cubicBezTo>
                <a:cubicBezTo>
                  <a:pt x="51" y="272"/>
                  <a:pt x="51" y="272"/>
                  <a:pt x="51" y="272"/>
                </a:cubicBezTo>
                <a:cubicBezTo>
                  <a:pt x="46" y="250"/>
                  <a:pt x="46" y="250"/>
                  <a:pt x="46" y="250"/>
                </a:cubicBezTo>
                <a:close/>
                <a:moveTo>
                  <a:pt x="111" y="0"/>
                </a:moveTo>
                <a:cubicBezTo>
                  <a:pt x="264" y="0"/>
                  <a:pt x="264" y="0"/>
                  <a:pt x="264" y="0"/>
                </a:cubicBezTo>
                <a:cubicBezTo>
                  <a:pt x="269" y="21"/>
                  <a:pt x="269" y="21"/>
                  <a:pt x="269" y="21"/>
                </a:cubicBezTo>
                <a:cubicBezTo>
                  <a:pt x="198" y="21"/>
                  <a:pt x="198" y="21"/>
                  <a:pt x="198" y="21"/>
                </a:cubicBezTo>
                <a:cubicBezTo>
                  <a:pt x="203" y="41"/>
                  <a:pt x="203" y="41"/>
                  <a:pt x="203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3" y="17"/>
                  <a:pt x="23" y="17"/>
                  <a:pt x="23" y="17"/>
                </a:cubicBezTo>
                <a:cubicBezTo>
                  <a:pt x="115" y="17"/>
                  <a:pt x="115" y="17"/>
                  <a:pt x="115" y="17"/>
                </a:cubicBezTo>
                <a:cubicBezTo>
                  <a:pt x="111" y="0"/>
                  <a:pt x="111" y="0"/>
                  <a:pt x="111" y="0"/>
                </a:cubicBezTo>
                <a:close/>
                <a:moveTo>
                  <a:pt x="341" y="75"/>
                </a:moveTo>
                <a:cubicBezTo>
                  <a:pt x="249" y="146"/>
                  <a:pt x="249" y="146"/>
                  <a:pt x="249" y="146"/>
                </a:cubicBezTo>
                <a:cubicBezTo>
                  <a:pt x="340" y="213"/>
                  <a:pt x="340" y="213"/>
                  <a:pt x="340" y="213"/>
                </a:cubicBezTo>
                <a:cubicBezTo>
                  <a:pt x="341" y="211"/>
                  <a:pt x="341" y="209"/>
                  <a:pt x="341" y="206"/>
                </a:cubicBezTo>
                <a:cubicBezTo>
                  <a:pt x="341" y="80"/>
                  <a:pt x="341" y="80"/>
                  <a:pt x="341" y="80"/>
                </a:cubicBezTo>
                <a:cubicBezTo>
                  <a:pt x="341" y="78"/>
                  <a:pt x="341" y="77"/>
                  <a:pt x="341" y="75"/>
                </a:cubicBezTo>
                <a:close/>
                <a:moveTo>
                  <a:pt x="325" y="228"/>
                </a:moveTo>
                <a:cubicBezTo>
                  <a:pt x="323" y="229"/>
                  <a:pt x="321" y="229"/>
                  <a:pt x="318" y="229"/>
                </a:cubicBezTo>
                <a:cubicBezTo>
                  <a:pt x="93" y="229"/>
                  <a:pt x="93" y="229"/>
                  <a:pt x="93" y="229"/>
                </a:cubicBezTo>
                <a:cubicBezTo>
                  <a:pt x="91" y="229"/>
                  <a:pt x="90" y="229"/>
                  <a:pt x="88" y="229"/>
                </a:cubicBezTo>
                <a:cubicBezTo>
                  <a:pt x="181" y="161"/>
                  <a:pt x="181" y="161"/>
                  <a:pt x="181" y="161"/>
                </a:cubicBezTo>
                <a:cubicBezTo>
                  <a:pt x="199" y="174"/>
                  <a:pt x="199" y="174"/>
                  <a:pt x="199" y="174"/>
                </a:cubicBezTo>
                <a:cubicBezTo>
                  <a:pt x="206" y="179"/>
                  <a:pt x="206" y="179"/>
                  <a:pt x="206" y="179"/>
                </a:cubicBezTo>
                <a:cubicBezTo>
                  <a:pt x="212" y="174"/>
                  <a:pt x="212" y="174"/>
                  <a:pt x="212" y="174"/>
                </a:cubicBezTo>
                <a:cubicBezTo>
                  <a:pt x="231" y="160"/>
                  <a:pt x="231" y="160"/>
                  <a:pt x="231" y="160"/>
                </a:cubicBezTo>
                <a:lnTo>
                  <a:pt x="325" y="228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" name="Freeform 17"/>
          <p:cNvSpPr>
            <a:spLocks noEditPoints="1"/>
          </p:cNvSpPr>
          <p:nvPr/>
        </p:nvSpPr>
        <p:spPr bwMode="auto">
          <a:xfrm>
            <a:off x="6261317" y="6299083"/>
            <a:ext cx="310132" cy="259324"/>
          </a:xfrm>
          <a:custGeom>
            <a:avLst/>
            <a:gdLst>
              <a:gd name="T0" fmla="*/ 80 w 349"/>
              <a:gd name="T1" fmla="*/ 247 h 290"/>
              <a:gd name="T2" fmla="*/ 111 w 349"/>
              <a:gd name="T3" fmla="*/ 247 h 290"/>
              <a:gd name="T4" fmla="*/ 111 w 349"/>
              <a:gd name="T5" fmla="*/ 232 h 290"/>
              <a:gd name="T6" fmla="*/ 153 w 349"/>
              <a:gd name="T7" fmla="*/ 232 h 290"/>
              <a:gd name="T8" fmla="*/ 153 w 349"/>
              <a:gd name="T9" fmla="*/ 44 h 290"/>
              <a:gd name="T10" fmla="*/ 76 w 349"/>
              <a:gd name="T11" fmla="*/ 61 h 290"/>
              <a:gd name="T12" fmla="*/ 78 w 349"/>
              <a:gd name="T13" fmla="*/ 69 h 290"/>
              <a:gd name="T14" fmla="*/ 76 w 349"/>
              <a:gd name="T15" fmla="*/ 77 h 290"/>
              <a:gd name="T16" fmla="*/ 121 w 349"/>
              <a:gd name="T17" fmla="*/ 155 h 290"/>
              <a:gd name="T18" fmla="*/ 125 w 349"/>
              <a:gd name="T19" fmla="*/ 155 h 290"/>
              <a:gd name="T20" fmla="*/ 2 w 349"/>
              <a:gd name="T21" fmla="*/ 155 h 290"/>
              <a:gd name="T22" fmla="*/ 6 w 349"/>
              <a:gd name="T23" fmla="*/ 155 h 290"/>
              <a:gd name="T24" fmla="*/ 6 w 349"/>
              <a:gd name="T25" fmla="*/ 155 h 290"/>
              <a:gd name="T26" fmla="*/ 52 w 349"/>
              <a:gd name="T27" fmla="*/ 77 h 290"/>
              <a:gd name="T28" fmla="*/ 50 w 349"/>
              <a:gd name="T29" fmla="*/ 69 h 290"/>
              <a:gd name="T30" fmla="*/ 62 w 349"/>
              <a:gd name="T31" fmla="*/ 55 h 290"/>
              <a:gd name="T32" fmla="*/ 62 w 349"/>
              <a:gd name="T33" fmla="*/ 51 h 290"/>
              <a:gd name="T34" fmla="*/ 155 w 349"/>
              <a:gd name="T35" fmla="*/ 17 h 290"/>
              <a:gd name="T36" fmla="*/ 170 w 349"/>
              <a:gd name="T37" fmla="*/ 2 h 290"/>
              <a:gd name="T38" fmla="*/ 190 w 349"/>
              <a:gd name="T39" fmla="*/ 9 h 290"/>
              <a:gd name="T40" fmla="*/ 288 w 349"/>
              <a:gd name="T41" fmla="*/ 1 h 290"/>
              <a:gd name="T42" fmla="*/ 290 w 349"/>
              <a:gd name="T43" fmla="*/ 4 h 290"/>
              <a:gd name="T44" fmla="*/ 302 w 349"/>
              <a:gd name="T45" fmla="*/ 18 h 290"/>
              <a:gd name="T46" fmla="*/ 300 w 349"/>
              <a:gd name="T47" fmla="*/ 26 h 290"/>
              <a:gd name="T48" fmla="*/ 344 w 349"/>
              <a:gd name="T49" fmla="*/ 104 h 290"/>
              <a:gd name="T50" fmla="*/ 349 w 349"/>
              <a:gd name="T51" fmla="*/ 104 h 290"/>
              <a:gd name="T52" fmla="*/ 226 w 349"/>
              <a:gd name="T53" fmla="*/ 104 h 290"/>
              <a:gd name="T54" fmla="*/ 230 w 349"/>
              <a:gd name="T55" fmla="*/ 104 h 290"/>
              <a:gd name="T56" fmla="*/ 230 w 349"/>
              <a:gd name="T57" fmla="*/ 104 h 290"/>
              <a:gd name="T58" fmla="*/ 276 w 349"/>
              <a:gd name="T59" fmla="*/ 26 h 290"/>
              <a:gd name="T60" fmla="*/ 273 w 349"/>
              <a:gd name="T61" fmla="*/ 18 h 290"/>
              <a:gd name="T62" fmla="*/ 274 w 349"/>
              <a:gd name="T63" fmla="*/ 17 h 290"/>
              <a:gd name="T64" fmla="*/ 196 w 349"/>
              <a:gd name="T65" fmla="*/ 34 h 290"/>
              <a:gd name="T66" fmla="*/ 196 w 349"/>
              <a:gd name="T67" fmla="*/ 232 h 290"/>
              <a:gd name="T68" fmla="*/ 235 w 349"/>
              <a:gd name="T69" fmla="*/ 232 h 290"/>
              <a:gd name="T70" fmla="*/ 235 w 349"/>
              <a:gd name="T71" fmla="*/ 247 h 290"/>
              <a:gd name="T72" fmla="*/ 265 w 349"/>
              <a:gd name="T73" fmla="*/ 247 h 290"/>
              <a:gd name="T74" fmla="*/ 265 w 349"/>
              <a:gd name="T75" fmla="*/ 290 h 290"/>
              <a:gd name="T76" fmla="*/ 80 w 349"/>
              <a:gd name="T77" fmla="*/ 290 h 290"/>
              <a:gd name="T78" fmla="*/ 80 w 349"/>
              <a:gd name="T79" fmla="*/ 247 h 290"/>
              <a:gd name="T80" fmla="*/ 292 w 349"/>
              <a:gd name="T81" fmla="*/ 32 h 290"/>
              <a:gd name="T82" fmla="*/ 288 w 349"/>
              <a:gd name="T83" fmla="*/ 33 h 290"/>
              <a:gd name="T84" fmla="*/ 284 w 349"/>
              <a:gd name="T85" fmla="*/ 32 h 290"/>
              <a:gd name="T86" fmla="*/ 241 w 349"/>
              <a:gd name="T87" fmla="*/ 104 h 290"/>
              <a:gd name="T88" fmla="*/ 333 w 349"/>
              <a:gd name="T89" fmla="*/ 104 h 290"/>
              <a:gd name="T90" fmla="*/ 292 w 349"/>
              <a:gd name="T91" fmla="*/ 32 h 290"/>
              <a:gd name="T92" fmla="*/ 68 w 349"/>
              <a:gd name="T93" fmla="*/ 83 h 290"/>
              <a:gd name="T94" fmla="*/ 64 w 349"/>
              <a:gd name="T95" fmla="*/ 83 h 290"/>
              <a:gd name="T96" fmla="*/ 60 w 349"/>
              <a:gd name="T97" fmla="*/ 83 h 290"/>
              <a:gd name="T98" fmla="*/ 17 w 349"/>
              <a:gd name="T99" fmla="*/ 155 h 290"/>
              <a:gd name="T100" fmla="*/ 110 w 349"/>
              <a:gd name="T101" fmla="*/ 155 h 290"/>
              <a:gd name="T102" fmla="*/ 68 w 349"/>
              <a:gd name="T103" fmla="*/ 83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290">
                <a:moveTo>
                  <a:pt x="80" y="247"/>
                </a:moveTo>
                <a:cubicBezTo>
                  <a:pt x="111" y="247"/>
                  <a:pt x="111" y="247"/>
                  <a:pt x="111" y="247"/>
                </a:cubicBezTo>
                <a:cubicBezTo>
                  <a:pt x="111" y="232"/>
                  <a:pt x="111" y="232"/>
                  <a:pt x="111" y="232"/>
                </a:cubicBezTo>
                <a:cubicBezTo>
                  <a:pt x="153" y="232"/>
                  <a:pt x="153" y="232"/>
                  <a:pt x="153" y="232"/>
                </a:cubicBezTo>
                <a:cubicBezTo>
                  <a:pt x="153" y="44"/>
                  <a:pt x="153" y="44"/>
                  <a:pt x="153" y="44"/>
                </a:cubicBezTo>
                <a:cubicBezTo>
                  <a:pt x="76" y="61"/>
                  <a:pt x="76" y="61"/>
                  <a:pt x="76" y="61"/>
                </a:cubicBezTo>
                <a:cubicBezTo>
                  <a:pt x="78" y="63"/>
                  <a:pt x="78" y="66"/>
                  <a:pt x="78" y="69"/>
                </a:cubicBezTo>
                <a:cubicBezTo>
                  <a:pt x="78" y="72"/>
                  <a:pt x="78" y="75"/>
                  <a:pt x="76" y="77"/>
                </a:cubicBezTo>
                <a:cubicBezTo>
                  <a:pt x="121" y="155"/>
                  <a:pt x="121" y="155"/>
                  <a:pt x="121" y="155"/>
                </a:cubicBezTo>
                <a:cubicBezTo>
                  <a:pt x="125" y="155"/>
                  <a:pt x="125" y="155"/>
                  <a:pt x="125" y="155"/>
                </a:cubicBezTo>
                <a:cubicBezTo>
                  <a:pt x="123" y="201"/>
                  <a:pt x="0" y="200"/>
                  <a:pt x="2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52" y="77"/>
                  <a:pt x="52" y="77"/>
                  <a:pt x="52" y="77"/>
                </a:cubicBezTo>
                <a:cubicBezTo>
                  <a:pt x="51" y="75"/>
                  <a:pt x="50" y="72"/>
                  <a:pt x="50" y="69"/>
                </a:cubicBezTo>
                <a:cubicBezTo>
                  <a:pt x="50" y="62"/>
                  <a:pt x="55" y="56"/>
                  <a:pt x="62" y="55"/>
                </a:cubicBezTo>
                <a:cubicBezTo>
                  <a:pt x="62" y="51"/>
                  <a:pt x="62" y="51"/>
                  <a:pt x="62" y="51"/>
                </a:cubicBezTo>
                <a:cubicBezTo>
                  <a:pt x="155" y="17"/>
                  <a:pt x="155" y="17"/>
                  <a:pt x="155" y="17"/>
                </a:cubicBezTo>
                <a:cubicBezTo>
                  <a:pt x="156" y="10"/>
                  <a:pt x="162" y="4"/>
                  <a:pt x="170" y="2"/>
                </a:cubicBezTo>
                <a:cubicBezTo>
                  <a:pt x="178" y="0"/>
                  <a:pt x="186" y="3"/>
                  <a:pt x="190" y="9"/>
                </a:cubicBezTo>
                <a:cubicBezTo>
                  <a:pt x="288" y="1"/>
                  <a:pt x="288" y="1"/>
                  <a:pt x="288" y="1"/>
                </a:cubicBezTo>
                <a:cubicBezTo>
                  <a:pt x="290" y="4"/>
                  <a:pt x="290" y="4"/>
                  <a:pt x="290" y="4"/>
                </a:cubicBezTo>
                <a:cubicBezTo>
                  <a:pt x="297" y="5"/>
                  <a:pt x="302" y="11"/>
                  <a:pt x="302" y="18"/>
                </a:cubicBezTo>
                <a:cubicBezTo>
                  <a:pt x="302" y="21"/>
                  <a:pt x="301" y="24"/>
                  <a:pt x="300" y="26"/>
                </a:cubicBezTo>
                <a:cubicBezTo>
                  <a:pt x="344" y="104"/>
                  <a:pt x="344" y="104"/>
                  <a:pt x="344" y="104"/>
                </a:cubicBezTo>
                <a:cubicBezTo>
                  <a:pt x="349" y="104"/>
                  <a:pt x="349" y="104"/>
                  <a:pt x="349" y="104"/>
                </a:cubicBezTo>
                <a:cubicBezTo>
                  <a:pt x="347" y="150"/>
                  <a:pt x="224" y="150"/>
                  <a:pt x="226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76" y="26"/>
                  <a:pt x="276" y="26"/>
                  <a:pt x="276" y="26"/>
                </a:cubicBezTo>
                <a:cubicBezTo>
                  <a:pt x="274" y="24"/>
                  <a:pt x="273" y="21"/>
                  <a:pt x="273" y="18"/>
                </a:cubicBezTo>
                <a:cubicBezTo>
                  <a:pt x="273" y="18"/>
                  <a:pt x="273" y="17"/>
                  <a:pt x="274" y="17"/>
                </a:cubicBezTo>
                <a:cubicBezTo>
                  <a:pt x="196" y="34"/>
                  <a:pt x="196" y="34"/>
                  <a:pt x="196" y="34"/>
                </a:cubicBezTo>
                <a:cubicBezTo>
                  <a:pt x="196" y="232"/>
                  <a:pt x="196" y="232"/>
                  <a:pt x="196" y="232"/>
                </a:cubicBezTo>
                <a:cubicBezTo>
                  <a:pt x="235" y="232"/>
                  <a:pt x="235" y="232"/>
                  <a:pt x="235" y="232"/>
                </a:cubicBezTo>
                <a:cubicBezTo>
                  <a:pt x="235" y="247"/>
                  <a:pt x="235" y="247"/>
                  <a:pt x="235" y="247"/>
                </a:cubicBezTo>
                <a:cubicBezTo>
                  <a:pt x="265" y="247"/>
                  <a:pt x="265" y="247"/>
                  <a:pt x="265" y="247"/>
                </a:cubicBezTo>
                <a:cubicBezTo>
                  <a:pt x="265" y="290"/>
                  <a:pt x="265" y="290"/>
                  <a:pt x="265" y="290"/>
                </a:cubicBezTo>
                <a:cubicBezTo>
                  <a:pt x="80" y="290"/>
                  <a:pt x="80" y="290"/>
                  <a:pt x="80" y="290"/>
                </a:cubicBezTo>
                <a:cubicBezTo>
                  <a:pt x="80" y="247"/>
                  <a:pt x="80" y="247"/>
                  <a:pt x="80" y="247"/>
                </a:cubicBezTo>
                <a:close/>
                <a:moveTo>
                  <a:pt x="292" y="32"/>
                </a:moveTo>
                <a:cubicBezTo>
                  <a:pt x="291" y="32"/>
                  <a:pt x="289" y="33"/>
                  <a:pt x="288" y="33"/>
                </a:cubicBezTo>
                <a:cubicBezTo>
                  <a:pt x="286" y="33"/>
                  <a:pt x="285" y="32"/>
                  <a:pt x="284" y="32"/>
                </a:cubicBezTo>
                <a:cubicBezTo>
                  <a:pt x="241" y="104"/>
                  <a:pt x="241" y="104"/>
                  <a:pt x="241" y="104"/>
                </a:cubicBezTo>
                <a:cubicBezTo>
                  <a:pt x="333" y="104"/>
                  <a:pt x="333" y="104"/>
                  <a:pt x="333" y="104"/>
                </a:cubicBezTo>
                <a:cubicBezTo>
                  <a:pt x="292" y="32"/>
                  <a:pt x="292" y="32"/>
                  <a:pt x="292" y="32"/>
                </a:cubicBezTo>
                <a:close/>
                <a:moveTo>
                  <a:pt x="68" y="83"/>
                </a:moveTo>
                <a:cubicBezTo>
                  <a:pt x="67" y="83"/>
                  <a:pt x="65" y="83"/>
                  <a:pt x="64" y="83"/>
                </a:cubicBezTo>
                <a:cubicBezTo>
                  <a:pt x="63" y="83"/>
                  <a:pt x="61" y="83"/>
                  <a:pt x="60" y="83"/>
                </a:cubicBezTo>
                <a:cubicBezTo>
                  <a:pt x="17" y="155"/>
                  <a:pt x="17" y="155"/>
                  <a:pt x="17" y="155"/>
                </a:cubicBezTo>
                <a:cubicBezTo>
                  <a:pt x="110" y="155"/>
                  <a:pt x="110" y="155"/>
                  <a:pt x="110" y="155"/>
                </a:cubicBezTo>
                <a:lnTo>
                  <a:pt x="68" y="83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3" name="组合 42"/>
          <p:cNvGrpSpPr/>
          <p:nvPr/>
        </p:nvGrpSpPr>
        <p:grpSpPr>
          <a:xfrm>
            <a:off x="7497228" y="6320887"/>
            <a:ext cx="315952" cy="215716"/>
            <a:chOff x="4913498" y="4006828"/>
            <a:chExt cx="359542" cy="245478"/>
          </a:xfrm>
          <a:solidFill>
            <a:schemeClr val="bg1">
              <a:lumMod val="65000"/>
            </a:schemeClr>
          </a:solidFill>
        </p:grpSpPr>
        <p:sp>
          <p:nvSpPr>
            <p:cNvPr id="44" name="任意多边形 43"/>
            <p:cNvSpPr>
              <a:spLocks/>
            </p:cNvSpPr>
            <p:nvPr/>
          </p:nvSpPr>
          <p:spPr bwMode="auto">
            <a:xfrm>
              <a:off x="4956891" y="4126421"/>
              <a:ext cx="251679" cy="37860"/>
            </a:xfrm>
            <a:custGeom>
              <a:avLst/>
              <a:gdLst>
                <a:gd name="connsiteX0" fmla="*/ 251679 w 251679"/>
                <a:gd name="connsiteY0" fmla="*/ 1038 h 37860"/>
                <a:gd name="connsiteX1" fmla="*/ 189689 w 251679"/>
                <a:gd name="connsiteY1" fmla="*/ 37860 h 37860"/>
                <a:gd name="connsiteX2" fmla="*/ 251679 w 251679"/>
                <a:gd name="connsiteY2" fmla="*/ 1038 h 37860"/>
                <a:gd name="connsiteX3" fmla="*/ 63229 w 251679"/>
                <a:gd name="connsiteY3" fmla="*/ 1038 h 37860"/>
                <a:gd name="connsiteX4" fmla="*/ 0 w 251679"/>
                <a:gd name="connsiteY4" fmla="*/ 37860 h 37860"/>
                <a:gd name="connsiteX5" fmla="*/ 63229 w 251679"/>
                <a:gd name="connsiteY5" fmla="*/ 1038 h 3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1679" h="37860">
                  <a:moveTo>
                    <a:pt x="251679" y="1038"/>
                  </a:moveTo>
                  <a:cubicBezTo>
                    <a:pt x="223784" y="9221"/>
                    <a:pt x="204154" y="22518"/>
                    <a:pt x="189689" y="37860"/>
                  </a:cubicBezTo>
                  <a:cubicBezTo>
                    <a:pt x="191756" y="4107"/>
                    <a:pt x="224817" y="-3053"/>
                    <a:pt x="251679" y="1038"/>
                  </a:cubicBezTo>
                  <a:close/>
                  <a:moveTo>
                    <a:pt x="63229" y="1038"/>
                  </a:moveTo>
                  <a:cubicBezTo>
                    <a:pt x="34206" y="9221"/>
                    <a:pt x="15548" y="22518"/>
                    <a:pt x="0" y="37860"/>
                  </a:cubicBezTo>
                  <a:cubicBezTo>
                    <a:pt x="3109" y="4107"/>
                    <a:pt x="35242" y="-3053"/>
                    <a:pt x="63229" y="10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45" name="Freeform 20"/>
            <p:cNvSpPr>
              <a:spLocks noEditPoints="1"/>
            </p:cNvSpPr>
            <p:nvPr/>
          </p:nvSpPr>
          <p:spPr bwMode="auto">
            <a:xfrm>
              <a:off x="4913498" y="4006828"/>
              <a:ext cx="359542" cy="245478"/>
            </a:xfrm>
            <a:custGeom>
              <a:avLst/>
              <a:gdLst>
                <a:gd name="T0" fmla="*/ 323 w 346"/>
                <a:gd name="T1" fmla="*/ 96 h 235"/>
                <a:gd name="T2" fmla="*/ 306 w 346"/>
                <a:gd name="T3" fmla="*/ 83 h 235"/>
                <a:gd name="T4" fmla="*/ 268 w 346"/>
                <a:gd name="T5" fmla="*/ 37 h 235"/>
                <a:gd name="T6" fmla="*/ 255 w 346"/>
                <a:gd name="T7" fmla="*/ 13 h 235"/>
                <a:gd name="T8" fmla="*/ 255 w 346"/>
                <a:gd name="T9" fmla="*/ 13 h 235"/>
                <a:gd name="T10" fmla="*/ 225 w 346"/>
                <a:gd name="T11" fmla="*/ 0 h 235"/>
                <a:gd name="T12" fmla="*/ 194 w 346"/>
                <a:gd name="T13" fmla="*/ 13 h 235"/>
                <a:gd name="T14" fmla="*/ 194 w 346"/>
                <a:gd name="T15" fmla="*/ 13 h 235"/>
                <a:gd name="T16" fmla="*/ 181 w 346"/>
                <a:gd name="T17" fmla="*/ 44 h 235"/>
                <a:gd name="T18" fmla="*/ 189 w 346"/>
                <a:gd name="T19" fmla="*/ 68 h 235"/>
                <a:gd name="T20" fmla="*/ 189 w 346"/>
                <a:gd name="T21" fmla="*/ 75 h 235"/>
                <a:gd name="T22" fmla="*/ 179 w 346"/>
                <a:gd name="T23" fmla="*/ 75 h 235"/>
                <a:gd name="T24" fmla="*/ 158 w 346"/>
                <a:gd name="T25" fmla="*/ 75 h 235"/>
                <a:gd name="T26" fmla="*/ 158 w 346"/>
                <a:gd name="T27" fmla="*/ 68 h 235"/>
                <a:gd name="T28" fmla="*/ 166 w 346"/>
                <a:gd name="T29" fmla="*/ 44 h 235"/>
                <a:gd name="T30" fmla="*/ 153 w 346"/>
                <a:gd name="T31" fmla="*/ 13 h 235"/>
                <a:gd name="T32" fmla="*/ 153 w 346"/>
                <a:gd name="T33" fmla="*/ 13 h 235"/>
                <a:gd name="T34" fmla="*/ 122 w 346"/>
                <a:gd name="T35" fmla="*/ 0 h 235"/>
                <a:gd name="T36" fmla="*/ 91 w 346"/>
                <a:gd name="T37" fmla="*/ 13 h 235"/>
                <a:gd name="T38" fmla="*/ 91 w 346"/>
                <a:gd name="T39" fmla="*/ 13 h 235"/>
                <a:gd name="T40" fmla="*/ 79 w 346"/>
                <a:gd name="T41" fmla="*/ 37 h 235"/>
                <a:gd name="T42" fmla="*/ 41 w 346"/>
                <a:gd name="T43" fmla="*/ 83 h 235"/>
                <a:gd name="T44" fmla="*/ 24 w 346"/>
                <a:gd name="T45" fmla="*/ 96 h 235"/>
                <a:gd name="T46" fmla="*/ 0 w 346"/>
                <a:gd name="T47" fmla="*/ 153 h 235"/>
                <a:gd name="T48" fmla="*/ 24 w 346"/>
                <a:gd name="T49" fmla="*/ 211 h 235"/>
                <a:gd name="T50" fmla="*/ 82 w 346"/>
                <a:gd name="T51" fmla="*/ 235 h 235"/>
                <a:gd name="T52" fmla="*/ 140 w 346"/>
                <a:gd name="T53" fmla="*/ 211 h 235"/>
                <a:gd name="T54" fmla="*/ 164 w 346"/>
                <a:gd name="T55" fmla="*/ 153 h 235"/>
                <a:gd name="T56" fmla="*/ 157 w 346"/>
                <a:gd name="T57" fmla="*/ 122 h 235"/>
                <a:gd name="T58" fmla="*/ 157 w 346"/>
                <a:gd name="T59" fmla="*/ 114 h 235"/>
                <a:gd name="T60" fmla="*/ 190 w 346"/>
                <a:gd name="T61" fmla="*/ 114 h 235"/>
                <a:gd name="T62" fmla="*/ 190 w 346"/>
                <a:gd name="T63" fmla="*/ 122 h 235"/>
                <a:gd name="T64" fmla="*/ 183 w 346"/>
                <a:gd name="T65" fmla="*/ 153 h 235"/>
                <a:gd name="T66" fmla="*/ 207 w 346"/>
                <a:gd name="T67" fmla="*/ 211 h 235"/>
                <a:gd name="T68" fmla="*/ 265 w 346"/>
                <a:gd name="T69" fmla="*/ 235 h 235"/>
                <a:gd name="T70" fmla="*/ 323 w 346"/>
                <a:gd name="T71" fmla="*/ 211 h 235"/>
                <a:gd name="T72" fmla="*/ 346 w 346"/>
                <a:gd name="T73" fmla="*/ 153 h 235"/>
                <a:gd name="T74" fmla="*/ 323 w 346"/>
                <a:gd name="T75" fmla="*/ 96 h 235"/>
                <a:gd name="T76" fmla="*/ 119 w 346"/>
                <a:gd name="T77" fmla="*/ 191 h 235"/>
                <a:gd name="T78" fmla="*/ 82 w 346"/>
                <a:gd name="T79" fmla="*/ 206 h 235"/>
                <a:gd name="T80" fmla="*/ 45 w 346"/>
                <a:gd name="T81" fmla="*/ 191 h 235"/>
                <a:gd name="T82" fmla="*/ 29 w 346"/>
                <a:gd name="T83" fmla="*/ 153 h 235"/>
                <a:gd name="T84" fmla="*/ 45 w 346"/>
                <a:gd name="T85" fmla="*/ 116 h 235"/>
                <a:gd name="T86" fmla="*/ 82 w 346"/>
                <a:gd name="T87" fmla="*/ 101 h 235"/>
                <a:gd name="T88" fmla="*/ 119 w 346"/>
                <a:gd name="T89" fmla="*/ 116 h 235"/>
                <a:gd name="T90" fmla="*/ 135 w 346"/>
                <a:gd name="T91" fmla="*/ 153 h 235"/>
                <a:gd name="T92" fmla="*/ 119 w 346"/>
                <a:gd name="T93" fmla="*/ 191 h 235"/>
                <a:gd name="T94" fmla="*/ 302 w 346"/>
                <a:gd name="T95" fmla="*/ 191 h 235"/>
                <a:gd name="T96" fmla="*/ 265 w 346"/>
                <a:gd name="T97" fmla="*/ 206 h 235"/>
                <a:gd name="T98" fmla="*/ 228 w 346"/>
                <a:gd name="T99" fmla="*/ 191 h 235"/>
                <a:gd name="T100" fmla="*/ 212 w 346"/>
                <a:gd name="T101" fmla="*/ 153 h 235"/>
                <a:gd name="T102" fmla="*/ 228 w 346"/>
                <a:gd name="T103" fmla="*/ 116 h 235"/>
                <a:gd name="T104" fmla="*/ 265 w 346"/>
                <a:gd name="T105" fmla="*/ 101 h 235"/>
                <a:gd name="T106" fmla="*/ 302 w 346"/>
                <a:gd name="T107" fmla="*/ 116 h 235"/>
                <a:gd name="T108" fmla="*/ 318 w 346"/>
                <a:gd name="T109" fmla="*/ 153 h 235"/>
                <a:gd name="T110" fmla="*/ 302 w 346"/>
                <a:gd name="T111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235">
                  <a:moveTo>
                    <a:pt x="323" y="96"/>
                  </a:moveTo>
                  <a:cubicBezTo>
                    <a:pt x="318" y="91"/>
                    <a:pt x="312" y="87"/>
                    <a:pt x="306" y="83"/>
                  </a:cubicBezTo>
                  <a:cubicBezTo>
                    <a:pt x="268" y="37"/>
                    <a:pt x="268" y="37"/>
                    <a:pt x="268" y="37"/>
                  </a:cubicBezTo>
                  <a:cubicBezTo>
                    <a:pt x="266" y="28"/>
                    <a:pt x="262" y="19"/>
                    <a:pt x="255" y="13"/>
                  </a:cubicBezTo>
                  <a:cubicBezTo>
                    <a:pt x="255" y="13"/>
                    <a:pt x="255" y="13"/>
                    <a:pt x="255" y="13"/>
                  </a:cubicBezTo>
                  <a:cubicBezTo>
                    <a:pt x="248" y="5"/>
                    <a:pt x="237" y="0"/>
                    <a:pt x="225" y="0"/>
                  </a:cubicBezTo>
                  <a:cubicBezTo>
                    <a:pt x="213" y="0"/>
                    <a:pt x="202" y="5"/>
                    <a:pt x="194" y="13"/>
                  </a:cubicBezTo>
                  <a:cubicBezTo>
                    <a:pt x="194" y="13"/>
                    <a:pt x="194" y="13"/>
                    <a:pt x="194" y="13"/>
                  </a:cubicBezTo>
                  <a:cubicBezTo>
                    <a:pt x="186" y="21"/>
                    <a:pt x="181" y="32"/>
                    <a:pt x="181" y="44"/>
                  </a:cubicBezTo>
                  <a:cubicBezTo>
                    <a:pt x="181" y="53"/>
                    <a:pt x="184" y="61"/>
                    <a:pt x="189" y="68"/>
                  </a:cubicBezTo>
                  <a:cubicBezTo>
                    <a:pt x="189" y="75"/>
                    <a:pt x="189" y="75"/>
                    <a:pt x="189" y="75"/>
                  </a:cubicBezTo>
                  <a:cubicBezTo>
                    <a:pt x="179" y="75"/>
                    <a:pt x="179" y="75"/>
                    <a:pt x="17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68"/>
                    <a:pt x="158" y="68"/>
                    <a:pt x="158" y="68"/>
                  </a:cubicBezTo>
                  <a:cubicBezTo>
                    <a:pt x="163" y="61"/>
                    <a:pt x="166" y="53"/>
                    <a:pt x="166" y="44"/>
                  </a:cubicBezTo>
                  <a:cubicBezTo>
                    <a:pt x="166" y="32"/>
                    <a:pt x="161" y="21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45" y="5"/>
                    <a:pt x="134" y="0"/>
                    <a:pt x="122" y="0"/>
                  </a:cubicBezTo>
                  <a:cubicBezTo>
                    <a:pt x="110" y="0"/>
                    <a:pt x="99" y="5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85" y="19"/>
                    <a:pt x="81" y="28"/>
                    <a:pt x="79" y="37"/>
                  </a:cubicBezTo>
                  <a:cubicBezTo>
                    <a:pt x="41" y="83"/>
                    <a:pt x="41" y="83"/>
                    <a:pt x="41" y="83"/>
                  </a:cubicBezTo>
                  <a:cubicBezTo>
                    <a:pt x="35" y="87"/>
                    <a:pt x="29" y="91"/>
                    <a:pt x="24" y="96"/>
                  </a:cubicBezTo>
                  <a:cubicBezTo>
                    <a:pt x="10" y="111"/>
                    <a:pt x="0" y="131"/>
                    <a:pt x="0" y="153"/>
                  </a:cubicBezTo>
                  <a:cubicBezTo>
                    <a:pt x="0" y="176"/>
                    <a:pt x="10" y="196"/>
                    <a:pt x="24" y="211"/>
                  </a:cubicBezTo>
                  <a:cubicBezTo>
                    <a:pt x="39" y="226"/>
                    <a:pt x="59" y="235"/>
                    <a:pt x="82" y="235"/>
                  </a:cubicBezTo>
                  <a:cubicBezTo>
                    <a:pt x="105" y="235"/>
                    <a:pt x="125" y="226"/>
                    <a:pt x="140" y="211"/>
                  </a:cubicBezTo>
                  <a:cubicBezTo>
                    <a:pt x="154" y="196"/>
                    <a:pt x="164" y="176"/>
                    <a:pt x="164" y="153"/>
                  </a:cubicBezTo>
                  <a:cubicBezTo>
                    <a:pt x="164" y="142"/>
                    <a:pt x="161" y="131"/>
                    <a:pt x="157" y="122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90" y="114"/>
                    <a:pt x="190" y="114"/>
                    <a:pt x="190" y="114"/>
                  </a:cubicBezTo>
                  <a:cubicBezTo>
                    <a:pt x="190" y="122"/>
                    <a:pt x="190" y="122"/>
                    <a:pt x="190" y="122"/>
                  </a:cubicBezTo>
                  <a:cubicBezTo>
                    <a:pt x="186" y="131"/>
                    <a:pt x="183" y="142"/>
                    <a:pt x="183" y="153"/>
                  </a:cubicBezTo>
                  <a:cubicBezTo>
                    <a:pt x="183" y="176"/>
                    <a:pt x="192" y="196"/>
                    <a:pt x="207" y="211"/>
                  </a:cubicBezTo>
                  <a:cubicBezTo>
                    <a:pt x="222" y="226"/>
                    <a:pt x="242" y="235"/>
                    <a:pt x="265" y="235"/>
                  </a:cubicBezTo>
                  <a:cubicBezTo>
                    <a:pt x="287" y="235"/>
                    <a:pt x="308" y="226"/>
                    <a:pt x="323" y="211"/>
                  </a:cubicBezTo>
                  <a:cubicBezTo>
                    <a:pt x="337" y="196"/>
                    <a:pt x="346" y="176"/>
                    <a:pt x="346" y="153"/>
                  </a:cubicBezTo>
                  <a:cubicBezTo>
                    <a:pt x="346" y="131"/>
                    <a:pt x="337" y="111"/>
                    <a:pt x="323" y="96"/>
                  </a:cubicBezTo>
                  <a:close/>
                  <a:moveTo>
                    <a:pt x="119" y="191"/>
                  </a:moveTo>
                  <a:cubicBezTo>
                    <a:pt x="110" y="200"/>
                    <a:pt x="97" y="206"/>
                    <a:pt x="82" y="206"/>
                  </a:cubicBezTo>
                  <a:cubicBezTo>
                    <a:pt x="67" y="206"/>
                    <a:pt x="54" y="200"/>
                    <a:pt x="45" y="191"/>
                  </a:cubicBezTo>
                  <a:cubicBezTo>
                    <a:pt x="35" y="181"/>
                    <a:pt x="29" y="168"/>
                    <a:pt x="29" y="153"/>
                  </a:cubicBezTo>
                  <a:cubicBezTo>
                    <a:pt x="29" y="139"/>
                    <a:pt x="35" y="126"/>
                    <a:pt x="45" y="116"/>
                  </a:cubicBezTo>
                  <a:cubicBezTo>
                    <a:pt x="54" y="107"/>
                    <a:pt x="67" y="101"/>
                    <a:pt x="82" y="101"/>
                  </a:cubicBezTo>
                  <a:cubicBezTo>
                    <a:pt x="97" y="101"/>
                    <a:pt x="110" y="107"/>
                    <a:pt x="119" y="116"/>
                  </a:cubicBezTo>
                  <a:cubicBezTo>
                    <a:pt x="129" y="126"/>
                    <a:pt x="135" y="139"/>
                    <a:pt x="135" y="153"/>
                  </a:cubicBezTo>
                  <a:cubicBezTo>
                    <a:pt x="135" y="168"/>
                    <a:pt x="129" y="181"/>
                    <a:pt x="119" y="191"/>
                  </a:cubicBezTo>
                  <a:close/>
                  <a:moveTo>
                    <a:pt x="302" y="191"/>
                  </a:moveTo>
                  <a:cubicBezTo>
                    <a:pt x="293" y="200"/>
                    <a:pt x="279" y="206"/>
                    <a:pt x="265" y="206"/>
                  </a:cubicBezTo>
                  <a:cubicBezTo>
                    <a:pt x="250" y="206"/>
                    <a:pt x="237" y="200"/>
                    <a:pt x="228" y="191"/>
                  </a:cubicBezTo>
                  <a:cubicBezTo>
                    <a:pt x="218" y="181"/>
                    <a:pt x="212" y="168"/>
                    <a:pt x="212" y="153"/>
                  </a:cubicBezTo>
                  <a:cubicBezTo>
                    <a:pt x="212" y="139"/>
                    <a:pt x="218" y="126"/>
                    <a:pt x="228" y="116"/>
                  </a:cubicBezTo>
                  <a:cubicBezTo>
                    <a:pt x="237" y="107"/>
                    <a:pt x="250" y="101"/>
                    <a:pt x="265" y="101"/>
                  </a:cubicBezTo>
                  <a:cubicBezTo>
                    <a:pt x="279" y="101"/>
                    <a:pt x="293" y="107"/>
                    <a:pt x="302" y="116"/>
                  </a:cubicBezTo>
                  <a:cubicBezTo>
                    <a:pt x="312" y="126"/>
                    <a:pt x="318" y="139"/>
                    <a:pt x="318" y="153"/>
                  </a:cubicBezTo>
                  <a:cubicBezTo>
                    <a:pt x="318" y="168"/>
                    <a:pt x="312" y="181"/>
                    <a:pt x="302" y="19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94410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14:prism dir="u" isInverted="1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3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8" grpId="0"/>
      <p:bldP spid="30" grpId="0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41" grpId="0" animBg="1"/>
      <p:bldP spid="4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/>
          <p:cNvSpPr/>
          <p:nvPr/>
        </p:nvSpPr>
        <p:spPr>
          <a:xfrm>
            <a:off x="3370249" y="2724575"/>
            <a:ext cx="1408850" cy="1408850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9"/>
          <p:cNvSpPr txBox="1"/>
          <p:nvPr/>
        </p:nvSpPr>
        <p:spPr>
          <a:xfrm>
            <a:off x="5342265" y="3042191"/>
            <a:ext cx="4309926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/>
            <a:r>
              <a:rPr lang="zh-CN" altLang="en-US" sz="4800" b="1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后端云搭建</a:t>
            </a:r>
            <a:endParaRPr lang="zh-CN" altLang="en-US" sz="4800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TextBox 20"/>
          <p:cNvSpPr txBox="1"/>
          <p:nvPr/>
        </p:nvSpPr>
        <p:spPr>
          <a:xfrm>
            <a:off x="3561713" y="2751892"/>
            <a:ext cx="1025922" cy="135421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8800" spc="400" dirty="0" smtClean="0">
                <a:solidFill>
                  <a:schemeClr val="accent1"/>
                </a:solidFill>
                <a:latin typeface="Agency FB" panose="020B0503020202020204" pitchFamily="34" charset="0"/>
                <a:ea typeface="微软雅黑" pitchFamily="34" charset="-122"/>
              </a:rPr>
              <a:t>04</a:t>
            </a:r>
            <a:endParaRPr lang="zh-CN" altLang="en-US" sz="8800" spc="400" dirty="0">
              <a:solidFill>
                <a:schemeClr val="accent1"/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35" name="五边形 34"/>
          <p:cNvSpPr/>
          <p:nvPr/>
        </p:nvSpPr>
        <p:spPr>
          <a:xfrm>
            <a:off x="0" y="2788200"/>
            <a:ext cx="1470864" cy="128160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 flipH="1">
            <a:off x="1470864" y="1625600"/>
            <a:ext cx="9250272" cy="3606800"/>
          </a:xfrm>
          <a:custGeom>
            <a:avLst/>
            <a:gdLst>
              <a:gd name="connsiteX0" fmla="*/ 6734601 w 8365511"/>
              <a:gd name="connsiteY0" fmla="*/ 0 h 3261820"/>
              <a:gd name="connsiteX1" fmla="*/ 6440954 w 8365511"/>
              <a:gd name="connsiteY1" fmla="*/ 0 h 3261820"/>
              <a:gd name="connsiteX2" fmla="*/ 1924557 w 8365511"/>
              <a:gd name="connsiteY2" fmla="*/ 0 h 3261820"/>
              <a:gd name="connsiteX3" fmla="*/ 1630910 w 8365511"/>
              <a:gd name="connsiteY3" fmla="*/ 0 h 3261820"/>
              <a:gd name="connsiteX4" fmla="*/ 0 w 8365511"/>
              <a:gd name="connsiteY4" fmla="*/ 1630910 h 3261820"/>
              <a:gd name="connsiteX5" fmla="*/ 1630910 w 8365511"/>
              <a:gd name="connsiteY5" fmla="*/ 3261820 h 3261820"/>
              <a:gd name="connsiteX6" fmla="*/ 1924557 w 8365511"/>
              <a:gd name="connsiteY6" fmla="*/ 3261820 h 3261820"/>
              <a:gd name="connsiteX7" fmla="*/ 6440954 w 8365511"/>
              <a:gd name="connsiteY7" fmla="*/ 3261820 h 3261820"/>
              <a:gd name="connsiteX8" fmla="*/ 6734601 w 8365511"/>
              <a:gd name="connsiteY8" fmla="*/ 3261820 h 3261820"/>
              <a:gd name="connsiteX9" fmla="*/ 8365511 w 8365511"/>
              <a:gd name="connsiteY9" fmla="*/ 1630910 h 3261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65511" h="3261820">
                <a:moveTo>
                  <a:pt x="6734601" y="0"/>
                </a:moveTo>
                <a:lnTo>
                  <a:pt x="6440954" y="0"/>
                </a:lnTo>
                <a:lnTo>
                  <a:pt x="1924557" y="0"/>
                </a:lnTo>
                <a:lnTo>
                  <a:pt x="1630910" y="0"/>
                </a:lnTo>
                <a:lnTo>
                  <a:pt x="0" y="1630910"/>
                </a:lnTo>
                <a:lnTo>
                  <a:pt x="1630910" y="3261820"/>
                </a:lnTo>
                <a:lnTo>
                  <a:pt x="1924557" y="3261820"/>
                </a:lnTo>
                <a:lnTo>
                  <a:pt x="6440954" y="3261820"/>
                </a:lnTo>
                <a:lnTo>
                  <a:pt x="6734601" y="3261820"/>
                </a:lnTo>
                <a:lnTo>
                  <a:pt x="8365511" y="1630910"/>
                </a:lnTo>
                <a:close/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/>
        </p:nvSpPr>
        <p:spPr>
          <a:xfrm flipH="1">
            <a:off x="1677131" y="1756372"/>
            <a:ext cx="8837738" cy="3345256"/>
          </a:xfrm>
          <a:custGeom>
            <a:avLst/>
            <a:gdLst>
              <a:gd name="connsiteX0" fmla="*/ 7135510 w 8801228"/>
              <a:gd name="connsiteY0" fmla="*/ 0 h 3331436"/>
              <a:gd name="connsiteX1" fmla="*/ 6878335 w 8801228"/>
              <a:gd name="connsiteY1" fmla="*/ 0 h 3331436"/>
              <a:gd name="connsiteX2" fmla="*/ 6835596 w 8801228"/>
              <a:gd name="connsiteY2" fmla="*/ 0 h 3331436"/>
              <a:gd name="connsiteX3" fmla="*/ 6578421 w 8801228"/>
              <a:gd name="connsiteY3" fmla="*/ 0 h 3331436"/>
              <a:gd name="connsiteX4" fmla="*/ 2222807 w 8801228"/>
              <a:gd name="connsiteY4" fmla="*/ 0 h 3331436"/>
              <a:gd name="connsiteX5" fmla="*/ 1965632 w 8801228"/>
              <a:gd name="connsiteY5" fmla="*/ 0 h 3331436"/>
              <a:gd name="connsiteX6" fmla="*/ 1922893 w 8801228"/>
              <a:gd name="connsiteY6" fmla="*/ 0 h 3331436"/>
              <a:gd name="connsiteX7" fmla="*/ 1665718 w 8801228"/>
              <a:gd name="connsiteY7" fmla="*/ 0 h 3331436"/>
              <a:gd name="connsiteX8" fmla="*/ 0 w 8801228"/>
              <a:gd name="connsiteY8" fmla="*/ 1665718 h 3331436"/>
              <a:gd name="connsiteX9" fmla="*/ 1665718 w 8801228"/>
              <a:gd name="connsiteY9" fmla="*/ 3331436 h 3331436"/>
              <a:gd name="connsiteX10" fmla="*/ 1922893 w 8801228"/>
              <a:gd name="connsiteY10" fmla="*/ 3331436 h 3331436"/>
              <a:gd name="connsiteX11" fmla="*/ 1965632 w 8801228"/>
              <a:gd name="connsiteY11" fmla="*/ 3331436 h 3331436"/>
              <a:gd name="connsiteX12" fmla="*/ 2222807 w 8801228"/>
              <a:gd name="connsiteY12" fmla="*/ 3331436 h 3331436"/>
              <a:gd name="connsiteX13" fmla="*/ 6578421 w 8801228"/>
              <a:gd name="connsiteY13" fmla="*/ 3331436 h 3331436"/>
              <a:gd name="connsiteX14" fmla="*/ 6835596 w 8801228"/>
              <a:gd name="connsiteY14" fmla="*/ 3331436 h 3331436"/>
              <a:gd name="connsiteX15" fmla="*/ 6878335 w 8801228"/>
              <a:gd name="connsiteY15" fmla="*/ 3331436 h 3331436"/>
              <a:gd name="connsiteX16" fmla="*/ 7135510 w 8801228"/>
              <a:gd name="connsiteY16" fmla="*/ 3331436 h 3331436"/>
              <a:gd name="connsiteX17" fmla="*/ 8801228 w 8801228"/>
              <a:gd name="connsiteY17" fmla="*/ 1665718 h 3331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801228" h="3331436">
                <a:moveTo>
                  <a:pt x="7135510" y="0"/>
                </a:moveTo>
                <a:lnTo>
                  <a:pt x="6878335" y="0"/>
                </a:lnTo>
                <a:lnTo>
                  <a:pt x="6835596" y="0"/>
                </a:lnTo>
                <a:lnTo>
                  <a:pt x="6578421" y="0"/>
                </a:lnTo>
                <a:lnTo>
                  <a:pt x="2222807" y="0"/>
                </a:lnTo>
                <a:lnTo>
                  <a:pt x="1965632" y="0"/>
                </a:lnTo>
                <a:lnTo>
                  <a:pt x="1922893" y="0"/>
                </a:lnTo>
                <a:lnTo>
                  <a:pt x="1665718" y="0"/>
                </a:lnTo>
                <a:lnTo>
                  <a:pt x="0" y="1665718"/>
                </a:lnTo>
                <a:lnTo>
                  <a:pt x="1665718" y="3331436"/>
                </a:lnTo>
                <a:lnTo>
                  <a:pt x="1922893" y="3331436"/>
                </a:lnTo>
                <a:lnTo>
                  <a:pt x="1965632" y="3331436"/>
                </a:lnTo>
                <a:lnTo>
                  <a:pt x="2222807" y="3331436"/>
                </a:lnTo>
                <a:lnTo>
                  <a:pt x="6578421" y="3331436"/>
                </a:lnTo>
                <a:lnTo>
                  <a:pt x="6835596" y="3331436"/>
                </a:lnTo>
                <a:lnTo>
                  <a:pt x="6878335" y="3331436"/>
                </a:lnTo>
                <a:lnTo>
                  <a:pt x="7135510" y="3331436"/>
                </a:lnTo>
                <a:lnTo>
                  <a:pt x="8801228" y="1665718"/>
                </a:lnTo>
                <a:close/>
              </a:path>
            </a:pathLst>
          </a:custGeom>
          <a:noFill/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8" name="五边形 37"/>
          <p:cNvSpPr/>
          <p:nvPr/>
        </p:nvSpPr>
        <p:spPr>
          <a:xfrm flipH="1">
            <a:off x="10721136" y="2788200"/>
            <a:ext cx="1470864" cy="128160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9" name="KSO_Shape"/>
          <p:cNvSpPr>
            <a:spLocks/>
          </p:cNvSpPr>
          <p:nvPr/>
        </p:nvSpPr>
        <p:spPr bwMode="auto">
          <a:xfrm>
            <a:off x="5634059" y="6287017"/>
            <a:ext cx="286320" cy="283456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40" name="Freeform 151"/>
          <p:cNvSpPr>
            <a:spLocks noEditPoints="1"/>
          </p:cNvSpPr>
          <p:nvPr/>
        </p:nvSpPr>
        <p:spPr bwMode="auto">
          <a:xfrm>
            <a:off x="4468078" y="6285165"/>
            <a:ext cx="191818" cy="287160"/>
          </a:xfrm>
          <a:custGeom>
            <a:avLst/>
            <a:gdLst>
              <a:gd name="T0" fmla="*/ 72 w 143"/>
              <a:gd name="T1" fmla="*/ 214 h 214"/>
              <a:gd name="T2" fmla="*/ 96 w 143"/>
              <a:gd name="T3" fmla="*/ 204 h 214"/>
              <a:gd name="T4" fmla="*/ 48 w 143"/>
              <a:gd name="T5" fmla="*/ 204 h 214"/>
              <a:gd name="T6" fmla="*/ 72 w 143"/>
              <a:gd name="T7" fmla="*/ 214 h 214"/>
              <a:gd name="T8" fmla="*/ 105 w 143"/>
              <a:gd name="T9" fmla="*/ 183 h 214"/>
              <a:gd name="T10" fmla="*/ 39 w 143"/>
              <a:gd name="T11" fmla="*/ 183 h 214"/>
              <a:gd name="T12" fmla="*/ 33 w 143"/>
              <a:gd name="T13" fmla="*/ 190 h 214"/>
              <a:gd name="T14" fmla="*/ 39 w 143"/>
              <a:gd name="T15" fmla="*/ 196 h 214"/>
              <a:gd name="T16" fmla="*/ 105 w 143"/>
              <a:gd name="T17" fmla="*/ 196 h 214"/>
              <a:gd name="T18" fmla="*/ 111 w 143"/>
              <a:gd name="T19" fmla="*/ 190 h 214"/>
              <a:gd name="T20" fmla="*/ 105 w 143"/>
              <a:gd name="T21" fmla="*/ 183 h 214"/>
              <a:gd name="T22" fmla="*/ 105 w 143"/>
              <a:gd name="T23" fmla="*/ 164 h 214"/>
              <a:gd name="T24" fmla="*/ 39 w 143"/>
              <a:gd name="T25" fmla="*/ 164 h 214"/>
              <a:gd name="T26" fmla="*/ 33 w 143"/>
              <a:gd name="T27" fmla="*/ 171 h 214"/>
              <a:gd name="T28" fmla="*/ 39 w 143"/>
              <a:gd name="T29" fmla="*/ 177 h 214"/>
              <a:gd name="T30" fmla="*/ 105 w 143"/>
              <a:gd name="T31" fmla="*/ 177 h 214"/>
              <a:gd name="T32" fmla="*/ 111 w 143"/>
              <a:gd name="T33" fmla="*/ 171 h 214"/>
              <a:gd name="T34" fmla="*/ 105 w 143"/>
              <a:gd name="T35" fmla="*/ 164 h 214"/>
              <a:gd name="T36" fmla="*/ 72 w 143"/>
              <a:gd name="T37" fmla="*/ 0 h 214"/>
              <a:gd name="T38" fmla="*/ 0 w 143"/>
              <a:gd name="T39" fmla="*/ 71 h 214"/>
              <a:gd name="T40" fmla="*/ 32 w 143"/>
              <a:gd name="T41" fmla="*/ 138 h 214"/>
              <a:gd name="T42" fmla="*/ 37 w 143"/>
              <a:gd name="T43" fmla="*/ 158 h 214"/>
              <a:gd name="T44" fmla="*/ 107 w 143"/>
              <a:gd name="T45" fmla="*/ 158 h 214"/>
              <a:gd name="T46" fmla="*/ 112 w 143"/>
              <a:gd name="T47" fmla="*/ 138 h 214"/>
              <a:gd name="T48" fmla="*/ 143 w 143"/>
              <a:gd name="T49" fmla="*/ 71 h 214"/>
              <a:gd name="T50" fmla="*/ 72 w 143"/>
              <a:gd name="T51" fmla="*/ 0 h 214"/>
              <a:gd name="T52" fmla="*/ 115 w 143"/>
              <a:gd name="T53" fmla="*/ 84 h 214"/>
              <a:gd name="T54" fmla="*/ 93 w 143"/>
              <a:gd name="T55" fmla="*/ 144 h 214"/>
              <a:gd name="T56" fmla="*/ 92 w 143"/>
              <a:gd name="T57" fmla="*/ 146 h 214"/>
              <a:gd name="T58" fmla="*/ 83 w 143"/>
              <a:gd name="T59" fmla="*/ 146 h 214"/>
              <a:gd name="T60" fmla="*/ 83 w 143"/>
              <a:gd name="T61" fmla="*/ 143 h 214"/>
              <a:gd name="T62" fmla="*/ 98 w 143"/>
              <a:gd name="T63" fmla="*/ 93 h 214"/>
              <a:gd name="T64" fmla="*/ 97 w 143"/>
              <a:gd name="T65" fmla="*/ 93 h 214"/>
              <a:gd name="T66" fmla="*/ 96 w 143"/>
              <a:gd name="T67" fmla="*/ 93 h 214"/>
              <a:gd name="T68" fmla="*/ 85 w 143"/>
              <a:gd name="T69" fmla="*/ 88 h 214"/>
              <a:gd name="T70" fmla="*/ 73 w 143"/>
              <a:gd name="T71" fmla="*/ 93 h 214"/>
              <a:gd name="T72" fmla="*/ 59 w 143"/>
              <a:gd name="T73" fmla="*/ 87 h 214"/>
              <a:gd name="T74" fmla="*/ 45 w 143"/>
              <a:gd name="T75" fmla="*/ 92 h 214"/>
              <a:gd name="T76" fmla="*/ 59 w 143"/>
              <a:gd name="T77" fmla="*/ 143 h 214"/>
              <a:gd name="T78" fmla="*/ 60 w 143"/>
              <a:gd name="T79" fmla="*/ 146 h 214"/>
              <a:gd name="T80" fmla="*/ 50 w 143"/>
              <a:gd name="T81" fmla="*/ 146 h 214"/>
              <a:gd name="T82" fmla="*/ 50 w 143"/>
              <a:gd name="T83" fmla="*/ 144 h 214"/>
              <a:gd name="T84" fmla="*/ 30 w 143"/>
              <a:gd name="T85" fmla="*/ 84 h 214"/>
              <a:gd name="T86" fmla="*/ 29 w 143"/>
              <a:gd name="T87" fmla="*/ 84 h 214"/>
              <a:gd name="T88" fmla="*/ 29 w 143"/>
              <a:gd name="T89" fmla="*/ 83 h 214"/>
              <a:gd name="T90" fmla="*/ 29 w 143"/>
              <a:gd name="T91" fmla="*/ 82 h 214"/>
              <a:gd name="T92" fmla="*/ 29 w 143"/>
              <a:gd name="T93" fmla="*/ 82 h 214"/>
              <a:gd name="T94" fmla="*/ 30 w 143"/>
              <a:gd name="T95" fmla="*/ 76 h 214"/>
              <a:gd name="T96" fmla="*/ 37 w 143"/>
              <a:gd name="T97" fmla="*/ 77 h 214"/>
              <a:gd name="T98" fmla="*/ 37 w 143"/>
              <a:gd name="T99" fmla="*/ 77 h 214"/>
              <a:gd name="T100" fmla="*/ 45 w 143"/>
              <a:gd name="T101" fmla="*/ 82 h 214"/>
              <a:gd name="T102" fmla="*/ 56 w 143"/>
              <a:gd name="T103" fmla="*/ 77 h 214"/>
              <a:gd name="T104" fmla="*/ 60 w 143"/>
              <a:gd name="T105" fmla="*/ 75 h 214"/>
              <a:gd name="T106" fmla="*/ 63 w 143"/>
              <a:gd name="T107" fmla="*/ 77 h 214"/>
              <a:gd name="T108" fmla="*/ 73 w 143"/>
              <a:gd name="T109" fmla="*/ 83 h 214"/>
              <a:gd name="T110" fmla="*/ 82 w 143"/>
              <a:gd name="T111" fmla="*/ 78 h 214"/>
              <a:gd name="T112" fmla="*/ 86 w 143"/>
              <a:gd name="T113" fmla="*/ 76 h 214"/>
              <a:gd name="T114" fmla="*/ 90 w 143"/>
              <a:gd name="T115" fmla="*/ 78 h 214"/>
              <a:gd name="T116" fmla="*/ 97 w 143"/>
              <a:gd name="T117" fmla="*/ 83 h 214"/>
              <a:gd name="T118" fmla="*/ 97 w 143"/>
              <a:gd name="T119" fmla="*/ 83 h 214"/>
              <a:gd name="T120" fmla="*/ 107 w 143"/>
              <a:gd name="T121" fmla="*/ 78 h 214"/>
              <a:gd name="T122" fmla="*/ 114 w 143"/>
              <a:gd name="T123" fmla="*/ 77 h 214"/>
              <a:gd name="T124" fmla="*/ 115 w 143"/>
              <a:gd name="T125" fmla="*/ 8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3" h="214">
                <a:moveTo>
                  <a:pt x="72" y="214"/>
                </a:moveTo>
                <a:cubicBezTo>
                  <a:pt x="82" y="214"/>
                  <a:pt x="91" y="210"/>
                  <a:pt x="96" y="204"/>
                </a:cubicBezTo>
                <a:cubicBezTo>
                  <a:pt x="48" y="204"/>
                  <a:pt x="48" y="204"/>
                  <a:pt x="48" y="204"/>
                </a:cubicBezTo>
                <a:cubicBezTo>
                  <a:pt x="53" y="210"/>
                  <a:pt x="62" y="214"/>
                  <a:pt x="72" y="214"/>
                </a:cubicBezTo>
                <a:close/>
                <a:moveTo>
                  <a:pt x="105" y="183"/>
                </a:moveTo>
                <a:cubicBezTo>
                  <a:pt x="39" y="183"/>
                  <a:pt x="39" y="183"/>
                  <a:pt x="39" y="183"/>
                </a:cubicBezTo>
                <a:cubicBezTo>
                  <a:pt x="35" y="183"/>
                  <a:pt x="33" y="186"/>
                  <a:pt x="33" y="190"/>
                </a:cubicBezTo>
                <a:cubicBezTo>
                  <a:pt x="33" y="193"/>
                  <a:pt x="35" y="196"/>
                  <a:pt x="39" y="196"/>
                </a:cubicBezTo>
                <a:cubicBezTo>
                  <a:pt x="105" y="196"/>
                  <a:pt x="105" y="196"/>
                  <a:pt x="105" y="196"/>
                </a:cubicBezTo>
                <a:cubicBezTo>
                  <a:pt x="108" y="196"/>
                  <a:pt x="111" y="193"/>
                  <a:pt x="111" y="190"/>
                </a:cubicBezTo>
                <a:cubicBezTo>
                  <a:pt x="111" y="186"/>
                  <a:pt x="108" y="183"/>
                  <a:pt x="105" y="183"/>
                </a:cubicBezTo>
                <a:close/>
                <a:moveTo>
                  <a:pt x="105" y="164"/>
                </a:moveTo>
                <a:cubicBezTo>
                  <a:pt x="39" y="164"/>
                  <a:pt x="39" y="164"/>
                  <a:pt x="39" y="164"/>
                </a:cubicBezTo>
                <a:cubicBezTo>
                  <a:pt x="35" y="164"/>
                  <a:pt x="33" y="167"/>
                  <a:pt x="33" y="171"/>
                </a:cubicBezTo>
                <a:cubicBezTo>
                  <a:pt x="33" y="174"/>
                  <a:pt x="35" y="177"/>
                  <a:pt x="39" y="177"/>
                </a:cubicBezTo>
                <a:cubicBezTo>
                  <a:pt x="105" y="177"/>
                  <a:pt x="105" y="177"/>
                  <a:pt x="105" y="177"/>
                </a:cubicBezTo>
                <a:cubicBezTo>
                  <a:pt x="108" y="177"/>
                  <a:pt x="111" y="174"/>
                  <a:pt x="111" y="171"/>
                </a:cubicBezTo>
                <a:cubicBezTo>
                  <a:pt x="111" y="167"/>
                  <a:pt x="108" y="164"/>
                  <a:pt x="105" y="164"/>
                </a:cubicBezTo>
                <a:close/>
                <a:moveTo>
                  <a:pt x="72" y="0"/>
                </a:moveTo>
                <a:cubicBezTo>
                  <a:pt x="32" y="0"/>
                  <a:pt x="0" y="32"/>
                  <a:pt x="0" y="71"/>
                </a:cubicBezTo>
                <a:cubicBezTo>
                  <a:pt x="0" y="98"/>
                  <a:pt x="19" y="117"/>
                  <a:pt x="32" y="138"/>
                </a:cubicBezTo>
                <a:cubicBezTo>
                  <a:pt x="35" y="144"/>
                  <a:pt x="37" y="158"/>
                  <a:pt x="37" y="158"/>
                </a:cubicBezTo>
                <a:cubicBezTo>
                  <a:pt x="107" y="158"/>
                  <a:pt x="107" y="158"/>
                  <a:pt x="107" y="158"/>
                </a:cubicBezTo>
                <a:cubicBezTo>
                  <a:pt x="107" y="158"/>
                  <a:pt x="109" y="144"/>
                  <a:pt x="112" y="138"/>
                </a:cubicBezTo>
                <a:cubicBezTo>
                  <a:pt x="125" y="117"/>
                  <a:pt x="143" y="98"/>
                  <a:pt x="143" y="71"/>
                </a:cubicBezTo>
                <a:cubicBezTo>
                  <a:pt x="143" y="32"/>
                  <a:pt x="111" y="0"/>
                  <a:pt x="72" y="0"/>
                </a:cubicBezTo>
                <a:close/>
                <a:moveTo>
                  <a:pt x="115" y="84"/>
                </a:moveTo>
                <a:cubicBezTo>
                  <a:pt x="102" y="100"/>
                  <a:pt x="95" y="120"/>
                  <a:pt x="93" y="144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83" y="146"/>
                  <a:pt x="83" y="146"/>
                  <a:pt x="83" y="146"/>
                </a:cubicBezTo>
                <a:cubicBezTo>
                  <a:pt x="83" y="143"/>
                  <a:pt x="83" y="143"/>
                  <a:pt x="83" y="143"/>
                </a:cubicBezTo>
                <a:cubicBezTo>
                  <a:pt x="85" y="124"/>
                  <a:pt x="90" y="107"/>
                  <a:pt x="98" y="93"/>
                </a:cubicBezTo>
                <a:cubicBezTo>
                  <a:pt x="97" y="93"/>
                  <a:pt x="97" y="93"/>
                  <a:pt x="97" y="93"/>
                </a:cubicBezTo>
                <a:cubicBezTo>
                  <a:pt x="96" y="93"/>
                  <a:pt x="96" y="93"/>
                  <a:pt x="96" y="93"/>
                </a:cubicBezTo>
                <a:cubicBezTo>
                  <a:pt x="93" y="92"/>
                  <a:pt x="89" y="92"/>
                  <a:pt x="85" y="88"/>
                </a:cubicBezTo>
                <a:cubicBezTo>
                  <a:pt x="82" y="91"/>
                  <a:pt x="77" y="93"/>
                  <a:pt x="73" y="93"/>
                </a:cubicBezTo>
                <a:cubicBezTo>
                  <a:pt x="68" y="93"/>
                  <a:pt x="63" y="91"/>
                  <a:pt x="59" y="87"/>
                </a:cubicBezTo>
                <a:cubicBezTo>
                  <a:pt x="55" y="90"/>
                  <a:pt x="50" y="92"/>
                  <a:pt x="45" y="92"/>
                </a:cubicBezTo>
                <a:cubicBezTo>
                  <a:pt x="57" y="114"/>
                  <a:pt x="59" y="137"/>
                  <a:pt x="59" y="143"/>
                </a:cubicBezTo>
                <a:cubicBezTo>
                  <a:pt x="60" y="146"/>
                  <a:pt x="60" y="146"/>
                  <a:pt x="6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44"/>
                  <a:pt x="50" y="144"/>
                  <a:pt x="50" y="144"/>
                </a:cubicBezTo>
                <a:cubicBezTo>
                  <a:pt x="49" y="135"/>
                  <a:pt x="46" y="107"/>
                  <a:pt x="30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3"/>
                  <a:pt x="29" y="83"/>
                  <a:pt x="29" y="82"/>
                </a:cubicBezTo>
                <a:cubicBezTo>
                  <a:pt x="29" y="82"/>
                  <a:pt x="29" y="82"/>
                  <a:pt x="29" y="82"/>
                </a:cubicBezTo>
                <a:cubicBezTo>
                  <a:pt x="27" y="80"/>
                  <a:pt x="28" y="77"/>
                  <a:pt x="30" y="76"/>
                </a:cubicBezTo>
                <a:cubicBezTo>
                  <a:pt x="32" y="74"/>
                  <a:pt x="35" y="75"/>
                  <a:pt x="37" y="77"/>
                </a:cubicBezTo>
                <a:cubicBezTo>
                  <a:pt x="37" y="77"/>
                  <a:pt x="37" y="77"/>
                  <a:pt x="37" y="77"/>
                </a:cubicBezTo>
                <a:cubicBezTo>
                  <a:pt x="39" y="80"/>
                  <a:pt x="42" y="82"/>
                  <a:pt x="45" y="82"/>
                </a:cubicBezTo>
                <a:cubicBezTo>
                  <a:pt x="48" y="82"/>
                  <a:pt x="52" y="81"/>
                  <a:pt x="56" y="77"/>
                </a:cubicBezTo>
                <a:cubicBezTo>
                  <a:pt x="57" y="76"/>
                  <a:pt x="58" y="75"/>
                  <a:pt x="60" y="75"/>
                </a:cubicBezTo>
                <a:cubicBezTo>
                  <a:pt x="61" y="76"/>
                  <a:pt x="62" y="76"/>
                  <a:pt x="63" y="77"/>
                </a:cubicBezTo>
                <a:cubicBezTo>
                  <a:pt x="67" y="81"/>
                  <a:pt x="70" y="83"/>
                  <a:pt x="73" y="83"/>
                </a:cubicBezTo>
                <a:cubicBezTo>
                  <a:pt x="77" y="83"/>
                  <a:pt x="80" y="80"/>
                  <a:pt x="82" y="78"/>
                </a:cubicBezTo>
                <a:cubicBezTo>
                  <a:pt x="83" y="77"/>
                  <a:pt x="84" y="76"/>
                  <a:pt x="86" y="76"/>
                </a:cubicBezTo>
                <a:cubicBezTo>
                  <a:pt x="87" y="76"/>
                  <a:pt x="89" y="77"/>
                  <a:pt x="90" y="78"/>
                </a:cubicBezTo>
                <a:cubicBezTo>
                  <a:pt x="91" y="80"/>
                  <a:pt x="93" y="83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101" y="83"/>
                  <a:pt x="104" y="81"/>
                  <a:pt x="107" y="78"/>
                </a:cubicBezTo>
                <a:cubicBezTo>
                  <a:pt x="109" y="76"/>
                  <a:pt x="112" y="75"/>
                  <a:pt x="114" y="77"/>
                </a:cubicBezTo>
                <a:cubicBezTo>
                  <a:pt x="116" y="79"/>
                  <a:pt x="116" y="82"/>
                  <a:pt x="115" y="8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/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6907469" y="6281311"/>
            <a:ext cx="252884" cy="294868"/>
            <a:chOff x="944563" y="3860794"/>
            <a:chExt cx="392112" cy="457207"/>
          </a:xfrm>
          <a:solidFill>
            <a:schemeClr val="bg1">
              <a:lumMod val="65000"/>
            </a:schemeClr>
          </a:solidFill>
        </p:grpSpPr>
        <p:sp>
          <p:nvSpPr>
            <p:cNvPr id="42" name="Freeform 12"/>
            <p:cNvSpPr>
              <a:spLocks/>
            </p:cNvSpPr>
            <p:nvPr/>
          </p:nvSpPr>
          <p:spPr bwMode="auto">
            <a:xfrm>
              <a:off x="1065213" y="3990974"/>
              <a:ext cx="146051" cy="33339"/>
            </a:xfrm>
            <a:custGeom>
              <a:avLst/>
              <a:gdLst>
                <a:gd name="T0" fmla="*/ 11 w 109"/>
                <a:gd name="T1" fmla="*/ 0 h 25"/>
                <a:gd name="T2" fmla="*/ 0 w 109"/>
                <a:gd name="T3" fmla="*/ 10 h 25"/>
                <a:gd name="T4" fmla="*/ 10 w 109"/>
                <a:gd name="T5" fmla="*/ 20 h 25"/>
                <a:gd name="T6" fmla="*/ 98 w 109"/>
                <a:gd name="T7" fmla="*/ 25 h 25"/>
                <a:gd name="T8" fmla="*/ 108 w 109"/>
                <a:gd name="T9" fmla="*/ 16 h 25"/>
                <a:gd name="T10" fmla="*/ 99 w 109"/>
                <a:gd name="T11" fmla="*/ 5 h 25"/>
                <a:gd name="T12" fmla="*/ 11 w 10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">
                  <a:moveTo>
                    <a:pt x="11" y="0"/>
                  </a:moveTo>
                  <a:cubicBezTo>
                    <a:pt x="5" y="0"/>
                    <a:pt x="1" y="4"/>
                    <a:pt x="0" y="10"/>
                  </a:cubicBezTo>
                  <a:cubicBezTo>
                    <a:pt x="0" y="15"/>
                    <a:pt x="4" y="20"/>
                    <a:pt x="10" y="20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103" y="25"/>
                    <a:pt x="108" y="21"/>
                    <a:pt x="108" y="16"/>
                  </a:cubicBezTo>
                  <a:cubicBezTo>
                    <a:pt x="109" y="10"/>
                    <a:pt x="104" y="6"/>
                    <a:pt x="99" y="5"/>
                  </a:cubicBez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3"/>
            <p:cNvSpPr>
              <a:spLocks/>
            </p:cNvSpPr>
            <p:nvPr/>
          </p:nvSpPr>
          <p:spPr bwMode="auto">
            <a:xfrm>
              <a:off x="1063625" y="3860794"/>
              <a:ext cx="141287" cy="125413"/>
            </a:xfrm>
            <a:custGeom>
              <a:avLst/>
              <a:gdLst>
                <a:gd name="T0" fmla="*/ 75 w 89"/>
                <a:gd name="T1" fmla="*/ 79 h 79"/>
                <a:gd name="T2" fmla="*/ 89 w 89"/>
                <a:gd name="T3" fmla="*/ 36 h 79"/>
                <a:gd name="T4" fmla="*/ 63 w 89"/>
                <a:gd name="T5" fmla="*/ 20 h 79"/>
                <a:gd name="T6" fmla="*/ 57 w 89"/>
                <a:gd name="T7" fmla="*/ 57 h 79"/>
                <a:gd name="T8" fmla="*/ 56 w 89"/>
                <a:gd name="T9" fmla="*/ 10 h 79"/>
                <a:gd name="T10" fmla="*/ 42 w 89"/>
                <a:gd name="T11" fmla="*/ 9 h 79"/>
                <a:gd name="T12" fmla="*/ 44 w 89"/>
                <a:gd name="T13" fmla="*/ 53 h 79"/>
                <a:gd name="T14" fmla="*/ 29 w 89"/>
                <a:gd name="T15" fmla="*/ 0 h 79"/>
                <a:gd name="T16" fmla="*/ 0 w 89"/>
                <a:gd name="T17" fmla="*/ 9 h 79"/>
                <a:gd name="T18" fmla="*/ 23 w 89"/>
                <a:gd name="T19" fmla="*/ 73 h 79"/>
                <a:gd name="T20" fmla="*/ 75 w 89"/>
                <a:gd name="T21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79">
                  <a:moveTo>
                    <a:pt x="75" y="79"/>
                  </a:moveTo>
                  <a:lnTo>
                    <a:pt x="89" y="36"/>
                  </a:lnTo>
                  <a:lnTo>
                    <a:pt x="63" y="20"/>
                  </a:lnTo>
                  <a:lnTo>
                    <a:pt x="57" y="57"/>
                  </a:lnTo>
                  <a:lnTo>
                    <a:pt x="56" y="10"/>
                  </a:lnTo>
                  <a:lnTo>
                    <a:pt x="42" y="9"/>
                  </a:lnTo>
                  <a:lnTo>
                    <a:pt x="44" y="53"/>
                  </a:lnTo>
                  <a:lnTo>
                    <a:pt x="29" y="0"/>
                  </a:lnTo>
                  <a:lnTo>
                    <a:pt x="0" y="9"/>
                  </a:lnTo>
                  <a:lnTo>
                    <a:pt x="23" y="73"/>
                  </a:lnTo>
                  <a:lnTo>
                    <a:pt x="75" y="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4"/>
            <p:cNvSpPr>
              <a:spLocks noEditPoints="1"/>
            </p:cNvSpPr>
            <p:nvPr/>
          </p:nvSpPr>
          <p:spPr bwMode="auto">
            <a:xfrm>
              <a:off x="944563" y="4030664"/>
              <a:ext cx="392112" cy="287337"/>
            </a:xfrm>
            <a:custGeom>
              <a:avLst/>
              <a:gdLst>
                <a:gd name="T0" fmla="*/ 285 w 294"/>
                <a:gd name="T1" fmla="*/ 204 h 215"/>
                <a:gd name="T2" fmla="*/ 261 w 294"/>
                <a:gd name="T3" fmla="*/ 190 h 215"/>
                <a:gd name="T4" fmla="*/ 266 w 294"/>
                <a:gd name="T5" fmla="*/ 153 h 215"/>
                <a:gd name="T6" fmla="*/ 256 w 294"/>
                <a:gd name="T7" fmla="*/ 139 h 215"/>
                <a:gd name="T8" fmla="*/ 266 w 294"/>
                <a:gd name="T9" fmla="*/ 133 h 215"/>
                <a:gd name="T10" fmla="*/ 242 w 294"/>
                <a:gd name="T11" fmla="*/ 60 h 215"/>
                <a:gd name="T12" fmla="*/ 230 w 294"/>
                <a:gd name="T13" fmla="*/ 55 h 215"/>
                <a:gd name="T14" fmla="*/ 229 w 294"/>
                <a:gd name="T15" fmla="*/ 43 h 215"/>
                <a:gd name="T16" fmla="*/ 187 w 294"/>
                <a:gd name="T17" fmla="*/ 4 h 215"/>
                <a:gd name="T18" fmla="*/ 99 w 294"/>
                <a:gd name="T19" fmla="*/ 0 h 215"/>
                <a:gd name="T20" fmla="*/ 46 w 294"/>
                <a:gd name="T21" fmla="*/ 73 h 215"/>
                <a:gd name="T22" fmla="*/ 55 w 294"/>
                <a:gd name="T23" fmla="*/ 80 h 215"/>
                <a:gd name="T24" fmla="*/ 40 w 294"/>
                <a:gd name="T25" fmla="*/ 85 h 215"/>
                <a:gd name="T26" fmla="*/ 29 w 294"/>
                <a:gd name="T27" fmla="*/ 197 h 215"/>
                <a:gd name="T28" fmla="*/ 5 w 294"/>
                <a:gd name="T29" fmla="*/ 200 h 215"/>
                <a:gd name="T30" fmla="*/ 0 w 294"/>
                <a:gd name="T31" fmla="*/ 215 h 215"/>
                <a:gd name="T32" fmla="*/ 294 w 294"/>
                <a:gd name="T33" fmla="*/ 215 h 215"/>
                <a:gd name="T34" fmla="*/ 285 w 294"/>
                <a:gd name="T35" fmla="*/ 204 h 215"/>
                <a:gd name="T36" fmla="*/ 177 w 294"/>
                <a:gd name="T37" fmla="*/ 161 h 215"/>
                <a:gd name="T38" fmla="*/ 153 w 294"/>
                <a:gd name="T39" fmla="*/ 173 h 215"/>
                <a:gd name="T40" fmla="*/ 153 w 294"/>
                <a:gd name="T41" fmla="*/ 184 h 215"/>
                <a:gd name="T42" fmla="*/ 139 w 294"/>
                <a:gd name="T43" fmla="*/ 184 h 215"/>
                <a:gd name="T44" fmla="*/ 139 w 294"/>
                <a:gd name="T45" fmla="*/ 172 h 215"/>
                <a:gd name="T46" fmla="*/ 117 w 294"/>
                <a:gd name="T47" fmla="*/ 163 h 215"/>
                <a:gd name="T48" fmla="*/ 107 w 294"/>
                <a:gd name="T49" fmla="*/ 133 h 215"/>
                <a:gd name="T50" fmla="*/ 107 w 294"/>
                <a:gd name="T51" fmla="*/ 127 h 215"/>
                <a:gd name="T52" fmla="*/ 139 w 294"/>
                <a:gd name="T53" fmla="*/ 127 h 215"/>
                <a:gd name="T54" fmla="*/ 139 w 294"/>
                <a:gd name="T55" fmla="*/ 135 h 215"/>
                <a:gd name="T56" fmla="*/ 140 w 294"/>
                <a:gd name="T57" fmla="*/ 150 h 215"/>
                <a:gd name="T58" fmla="*/ 144 w 294"/>
                <a:gd name="T59" fmla="*/ 153 h 215"/>
                <a:gd name="T60" fmla="*/ 149 w 294"/>
                <a:gd name="T61" fmla="*/ 151 h 215"/>
                <a:gd name="T62" fmla="*/ 150 w 294"/>
                <a:gd name="T63" fmla="*/ 145 h 215"/>
                <a:gd name="T64" fmla="*/ 149 w 294"/>
                <a:gd name="T65" fmla="*/ 130 h 215"/>
                <a:gd name="T66" fmla="*/ 139 w 294"/>
                <a:gd name="T67" fmla="*/ 120 h 215"/>
                <a:gd name="T68" fmla="*/ 119 w 294"/>
                <a:gd name="T69" fmla="*/ 107 h 215"/>
                <a:gd name="T70" fmla="*/ 110 w 294"/>
                <a:gd name="T71" fmla="*/ 95 h 215"/>
                <a:gd name="T72" fmla="*/ 107 w 294"/>
                <a:gd name="T73" fmla="*/ 77 h 215"/>
                <a:gd name="T74" fmla="*/ 115 w 294"/>
                <a:gd name="T75" fmla="*/ 55 h 215"/>
                <a:gd name="T76" fmla="*/ 139 w 294"/>
                <a:gd name="T77" fmla="*/ 45 h 215"/>
                <a:gd name="T78" fmla="*/ 139 w 294"/>
                <a:gd name="T79" fmla="*/ 35 h 215"/>
                <a:gd name="T80" fmla="*/ 153 w 294"/>
                <a:gd name="T81" fmla="*/ 35 h 215"/>
                <a:gd name="T82" fmla="*/ 153 w 294"/>
                <a:gd name="T83" fmla="*/ 45 h 215"/>
                <a:gd name="T84" fmla="*/ 175 w 294"/>
                <a:gd name="T85" fmla="*/ 55 h 215"/>
                <a:gd name="T86" fmla="*/ 182 w 294"/>
                <a:gd name="T87" fmla="*/ 77 h 215"/>
                <a:gd name="T88" fmla="*/ 182 w 294"/>
                <a:gd name="T89" fmla="*/ 83 h 215"/>
                <a:gd name="T90" fmla="*/ 150 w 294"/>
                <a:gd name="T91" fmla="*/ 83 h 215"/>
                <a:gd name="T92" fmla="*/ 150 w 294"/>
                <a:gd name="T93" fmla="*/ 78 h 215"/>
                <a:gd name="T94" fmla="*/ 149 w 294"/>
                <a:gd name="T95" fmla="*/ 67 h 215"/>
                <a:gd name="T96" fmla="*/ 145 w 294"/>
                <a:gd name="T97" fmla="*/ 64 h 215"/>
                <a:gd name="T98" fmla="*/ 140 w 294"/>
                <a:gd name="T99" fmla="*/ 66 h 215"/>
                <a:gd name="T100" fmla="*/ 139 w 294"/>
                <a:gd name="T101" fmla="*/ 73 h 215"/>
                <a:gd name="T102" fmla="*/ 142 w 294"/>
                <a:gd name="T103" fmla="*/ 83 h 215"/>
                <a:gd name="T104" fmla="*/ 159 w 294"/>
                <a:gd name="T105" fmla="*/ 95 h 215"/>
                <a:gd name="T106" fmla="*/ 175 w 294"/>
                <a:gd name="T107" fmla="*/ 106 h 215"/>
                <a:gd name="T108" fmla="*/ 182 w 294"/>
                <a:gd name="T109" fmla="*/ 117 h 215"/>
                <a:gd name="T110" fmla="*/ 185 w 294"/>
                <a:gd name="T111" fmla="*/ 134 h 215"/>
                <a:gd name="T112" fmla="*/ 177 w 294"/>
                <a:gd name="T113" fmla="*/ 16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94" h="215">
                  <a:moveTo>
                    <a:pt x="285" y="204"/>
                  </a:moveTo>
                  <a:cubicBezTo>
                    <a:pt x="277" y="199"/>
                    <a:pt x="269" y="195"/>
                    <a:pt x="261" y="190"/>
                  </a:cubicBezTo>
                  <a:cubicBezTo>
                    <a:pt x="264" y="177"/>
                    <a:pt x="266" y="165"/>
                    <a:pt x="266" y="153"/>
                  </a:cubicBezTo>
                  <a:cubicBezTo>
                    <a:pt x="256" y="139"/>
                    <a:pt x="256" y="139"/>
                    <a:pt x="256" y="139"/>
                  </a:cubicBezTo>
                  <a:cubicBezTo>
                    <a:pt x="266" y="133"/>
                    <a:pt x="266" y="133"/>
                    <a:pt x="266" y="133"/>
                  </a:cubicBezTo>
                  <a:cubicBezTo>
                    <a:pt x="264" y="106"/>
                    <a:pt x="255" y="82"/>
                    <a:pt x="242" y="60"/>
                  </a:cubicBezTo>
                  <a:cubicBezTo>
                    <a:pt x="230" y="55"/>
                    <a:pt x="230" y="55"/>
                    <a:pt x="230" y="55"/>
                  </a:cubicBezTo>
                  <a:cubicBezTo>
                    <a:pt x="229" y="43"/>
                    <a:pt x="229" y="43"/>
                    <a:pt x="229" y="43"/>
                  </a:cubicBezTo>
                  <a:cubicBezTo>
                    <a:pt x="217" y="29"/>
                    <a:pt x="203" y="16"/>
                    <a:pt x="187" y="4"/>
                  </a:cubicBezTo>
                  <a:cubicBezTo>
                    <a:pt x="158" y="3"/>
                    <a:pt x="129" y="1"/>
                    <a:pt x="99" y="0"/>
                  </a:cubicBezTo>
                  <a:cubicBezTo>
                    <a:pt x="78" y="24"/>
                    <a:pt x="60" y="48"/>
                    <a:pt x="46" y="73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24" y="121"/>
                    <a:pt x="18" y="158"/>
                    <a:pt x="29" y="197"/>
                  </a:cubicBezTo>
                  <a:cubicBezTo>
                    <a:pt x="21" y="198"/>
                    <a:pt x="13" y="199"/>
                    <a:pt x="5" y="200"/>
                  </a:cubicBezTo>
                  <a:cubicBezTo>
                    <a:pt x="3" y="205"/>
                    <a:pt x="2" y="210"/>
                    <a:pt x="0" y="215"/>
                  </a:cubicBezTo>
                  <a:cubicBezTo>
                    <a:pt x="98" y="215"/>
                    <a:pt x="196" y="215"/>
                    <a:pt x="294" y="215"/>
                  </a:cubicBezTo>
                  <a:cubicBezTo>
                    <a:pt x="291" y="211"/>
                    <a:pt x="288" y="207"/>
                    <a:pt x="285" y="204"/>
                  </a:cubicBezTo>
                  <a:close/>
                  <a:moveTo>
                    <a:pt x="177" y="161"/>
                  </a:moveTo>
                  <a:cubicBezTo>
                    <a:pt x="172" y="167"/>
                    <a:pt x="164" y="171"/>
                    <a:pt x="153" y="173"/>
                  </a:cubicBezTo>
                  <a:cubicBezTo>
                    <a:pt x="153" y="184"/>
                    <a:pt x="153" y="184"/>
                    <a:pt x="153" y="184"/>
                  </a:cubicBezTo>
                  <a:cubicBezTo>
                    <a:pt x="139" y="184"/>
                    <a:pt x="139" y="184"/>
                    <a:pt x="139" y="184"/>
                  </a:cubicBezTo>
                  <a:cubicBezTo>
                    <a:pt x="139" y="172"/>
                    <a:pt x="139" y="172"/>
                    <a:pt x="139" y="172"/>
                  </a:cubicBezTo>
                  <a:cubicBezTo>
                    <a:pt x="130" y="171"/>
                    <a:pt x="123" y="168"/>
                    <a:pt x="117" y="163"/>
                  </a:cubicBezTo>
                  <a:cubicBezTo>
                    <a:pt x="110" y="157"/>
                    <a:pt x="107" y="147"/>
                    <a:pt x="107" y="133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39" y="135"/>
                    <a:pt x="139" y="135"/>
                    <a:pt x="139" y="135"/>
                  </a:cubicBezTo>
                  <a:cubicBezTo>
                    <a:pt x="139" y="143"/>
                    <a:pt x="139" y="148"/>
                    <a:pt x="140" y="150"/>
                  </a:cubicBezTo>
                  <a:cubicBezTo>
                    <a:pt x="140" y="152"/>
                    <a:pt x="142" y="153"/>
                    <a:pt x="144" y="153"/>
                  </a:cubicBezTo>
                  <a:cubicBezTo>
                    <a:pt x="146" y="153"/>
                    <a:pt x="148" y="153"/>
                    <a:pt x="149" y="151"/>
                  </a:cubicBezTo>
                  <a:cubicBezTo>
                    <a:pt x="150" y="150"/>
                    <a:pt x="150" y="148"/>
                    <a:pt x="150" y="145"/>
                  </a:cubicBezTo>
                  <a:cubicBezTo>
                    <a:pt x="150" y="138"/>
                    <a:pt x="150" y="133"/>
                    <a:pt x="149" y="130"/>
                  </a:cubicBezTo>
                  <a:cubicBezTo>
                    <a:pt x="148" y="127"/>
                    <a:pt x="145" y="123"/>
                    <a:pt x="139" y="120"/>
                  </a:cubicBezTo>
                  <a:cubicBezTo>
                    <a:pt x="129" y="114"/>
                    <a:pt x="123" y="109"/>
                    <a:pt x="119" y="107"/>
                  </a:cubicBezTo>
                  <a:cubicBezTo>
                    <a:pt x="116" y="104"/>
                    <a:pt x="113" y="100"/>
                    <a:pt x="110" y="95"/>
                  </a:cubicBezTo>
                  <a:cubicBezTo>
                    <a:pt x="108" y="90"/>
                    <a:pt x="107" y="84"/>
                    <a:pt x="107" y="77"/>
                  </a:cubicBezTo>
                  <a:cubicBezTo>
                    <a:pt x="107" y="68"/>
                    <a:pt x="109" y="61"/>
                    <a:pt x="115" y="55"/>
                  </a:cubicBezTo>
                  <a:cubicBezTo>
                    <a:pt x="120" y="50"/>
                    <a:pt x="128" y="47"/>
                    <a:pt x="139" y="4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45"/>
                    <a:pt x="153" y="45"/>
                    <a:pt x="153" y="45"/>
                  </a:cubicBezTo>
                  <a:cubicBezTo>
                    <a:pt x="163" y="47"/>
                    <a:pt x="170" y="50"/>
                    <a:pt x="175" y="55"/>
                  </a:cubicBezTo>
                  <a:cubicBezTo>
                    <a:pt x="180" y="60"/>
                    <a:pt x="182" y="68"/>
                    <a:pt x="182" y="77"/>
                  </a:cubicBezTo>
                  <a:cubicBezTo>
                    <a:pt x="182" y="78"/>
                    <a:pt x="182" y="80"/>
                    <a:pt x="182" y="83"/>
                  </a:cubicBezTo>
                  <a:cubicBezTo>
                    <a:pt x="150" y="83"/>
                    <a:pt x="150" y="83"/>
                    <a:pt x="150" y="83"/>
                  </a:cubicBezTo>
                  <a:cubicBezTo>
                    <a:pt x="150" y="78"/>
                    <a:pt x="150" y="78"/>
                    <a:pt x="150" y="78"/>
                  </a:cubicBezTo>
                  <a:cubicBezTo>
                    <a:pt x="150" y="72"/>
                    <a:pt x="150" y="68"/>
                    <a:pt x="149" y="67"/>
                  </a:cubicBezTo>
                  <a:cubicBezTo>
                    <a:pt x="149" y="65"/>
                    <a:pt x="147" y="64"/>
                    <a:pt x="145" y="64"/>
                  </a:cubicBezTo>
                  <a:cubicBezTo>
                    <a:pt x="143" y="64"/>
                    <a:pt x="141" y="65"/>
                    <a:pt x="140" y="66"/>
                  </a:cubicBezTo>
                  <a:cubicBezTo>
                    <a:pt x="139" y="68"/>
                    <a:pt x="139" y="70"/>
                    <a:pt x="139" y="73"/>
                  </a:cubicBezTo>
                  <a:cubicBezTo>
                    <a:pt x="139" y="78"/>
                    <a:pt x="140" y="81"/>
                    <a:pt x="142" y="83"/>
                  </a:cubicBezTo>
                  <a:cubicBezTo>
                    <a:pt x="144" y="85"/>
                    <a:pt x="149" y="89"/>
                    <a:pt x="159" y="95"/>
                  </a:cubicBezTo>
                  <a:cubicBezTo>
                    <a:pt x="167" y="100"/>
                    <a:pt x="172" y="103"/>
                    <a:pt x="175" y="106"/>
                  </a:cubicBezTo>
                  <a:cubicBezTo>
                    <a:pt x="178" y="109"/>
                    <a:pt x="180" y="112"/>
                    <a:pt x="182" y="117"/>
                  </a:cubicBezTo>
                  <a:cubicBezTo>
                    <a:pt x="184" y="122"/>
                    <a:pt x="185" y="127"/>
                    <a:pt x="185" y="134"/>
                  </a:cubicBezTo>
                  <a:cubicBezTo>
                    <a:pt x="185" y="146"/>
                    <a:pt x="183" y="154"/>
                    <a:pt x="177" y="1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5" name="Freeform 15"/>
          <p:cNvSpPr>
            <a:spLocks noEditPoints="1"/>
          </p:cNvSpPr>
          <p:nvPr/>
        </p:nvSpPr>
        <p:spPr bwMode="auto">
          <a:xfrm>
            <a:off x="4986487" y="6305805"/>
            <a:ext cx="307082" cy="245880"/>
          </a:xfrm>
          <a:custGeom>
            <a:avLst/>
            <a:gdLst>
              <a:gd name="T0" fmla="*/ 93 w 341"/>
              <a:gd name="T1" fmla="*/ 57 h 272"/>
              <a:gd name="T2" fmla="*/ 318 w 341"/>
              <a:gd name="T3" fmla="*/ 57 h 272"/>
              <a:gd name="T4" fmla="*/ 327 w 341"/>
              <a:gd name="T5" fmla="*/ 59 h 272"/>
              <a:gd name="T6" fmla="*/ 205 w 341"/>
              <a:gd name="T7" fmla="*/ 152 h 272"/>
              <a:gd name="T8" fmla="*/ 82 w 341"/>
              <a:gd name="T9" fmla="*/ 60 h 272"/>
              <a:gd name="T10" fmla="*/ 93 w 341"/>
              <a:gd name="T11" fmla="*/ 57 h 272"/>
              <a:gd name="T12" fmla="*/ 51 w 341"/>
              <a:gd name="T13" fmla="*/ 131 h 272"/>
              <a:gd name="T14" fmla="*/ 58 w 341"/>
              <a:gd name="T15" fmla="*/ 153 h 272"/>
              <a:gd name="T16" fmla="*/ 70 w 341"/>
              <a:gd name="T17" fmla="*/ 153 h 272"/>
              <a:gd name="T18" fmla="*/ 70 w 341"/>
              <a:gd name="T19" fmla="*/ 185 h 272"/>
              <a:gd name="T20" fmla="*/ 0 w 341"/>
              <a:gd name="T21" fmla="*/ 185 h 272"/>
              <a:gd name="T22" fmla="*/ 7 w 341"/>
              <a:gd name="T23" fmla="*/ 207 h 272"/>
              <a:gd name="T24" fmla="*/ 70 w 341"/>
              <a:gd name="T25" fmla="*/ 207 h 272"/>
              <a:gd name="T26" fmla="*/ 71 w 341"/>
              <a:gd name="T27" fmla="*/ 214 h 272"/>
              <a:gd name="T28" fmla="*/ 163 w 341"/>
              <a:gd name="T29" fmla="*/ 147 h 272"/>
              <a:gd name="T30" fmla="*/ 70 w 341"/>
              <a:gd name="T31" fmla="*/ 78 h 272"/>
              <a:gd name="T32" fmla="*/ 70 w 341"/>
              <a:gd name="T33" fmla="*/ 80 h 272"/>
              <a:gd name="T34" fmla="*/ 70 w 341"/>
              <a:gd name="T35" fmla="*/ 131 h 272"/>
              <a:gd name="T36" fmla="*/ 51 w 341"/>
              <a:gd name="T37" fmla="*/ 131 h 272"/>
              <a:gd name="T38" fmla="*/ 46 w 341"/>
              <a:gd name="T39" fmla="*/ 250 h 272"/>
              <a:gd name="T40" fmla="*/ 198 w 341"/>
              <a:gd name="T41" fmla="*/ 250 h 272"/>
              <a:gd name="T42" fmla="*/ 203 w 341"/>
              <a:gd name="T43" fmla="*/ 272 h 272"/>
              <a:gd name="T44" fmla="*/ 51 w 341"/>
              <a:gd name="T45" fmla="*/ 272 h 272"/>
              <a:gd name="T46" fmla="*/ 46 w 341"/>
              <a:gd name="T47" fmla="*/ 250 h 272"/>
              <a:gd name="T48" fmla="*/ 111 w 341"/>
              <a:gd name="T49" fmla="*/ 0 h 272"/>
              <a:gd name="T50" fmla="*/ 264 w 341"/>
              <a:gd name="T51" fmla="*/ 0 h 272"/>
              <a:gd name="T52" fmla="*/ 269 w 341"/>
              <a:gd name="T53" fmla="*/ 21 h 272"/>
              <a:gd name="T54" fmla="*/ 198 w 341"/>
              <a:gd name="T55" fmla="*/ 21 h 272"/>
              <a:gd name="T56" fmla="*/ 203 w 341"/>
              <a:gd name="T57" fmla="*/ 41 h 272"/>
              <a:gd name="T58" fmla="*/ 29 w 341"/>
              <a:gd name="T59" fmla="*/ 41 h 272"/>
              <a:gd name="T60" fmla="*/ 23 w 341"/>
              <a:gd name="T61" fmla="*/ 17 h 272"/>
              <a:gd name="T62" fmla="*/ 115 w 341"/>
              <a:gd name="T63" fmla="*/ 17 h 272"/>
              <a:gd name="T64" fmla="*/ 111 w 341"/>
              <a:gd name="T65" fmla="*/ 0 h 272"/>
              <a:gd name="T66" fmla="*/ 341 w 341"/>
              <a:gd name="T67" fmla="*/ 75 h 272"/>
              <a:gd name="T68" fmla="*/ 249 w 341"/>
              <a:gd name="T69" fmla="*/ 146 h 272"/>
              <a:gd name="T70" fmla="*/ 340 w 341"/>
              <a:gd name="T71" fmla="*/ 213 h 272"/>
              <a:gd name="T72" fmla="*/ 341 w 341"/>
              <a:gd name="T73" fmla="*/ 206 h 272"/>
              <a:gd name="T74" fmla="*/ 341 w 341"/>
              <a:gd name="T75" fmla="*/ 80 h 272"/>
              <a:gd name="T76" fmla="*/ 341 w 341"/>
              <a:gd name="T77" fmla="*/ 75 h 272"/>
              <a:gd name="T78" fmla="*/ 325 w 341"/>
              <a:gd name="T79" fmla="*/ 228 h 272"/>
              <a:gd name="T80" fmla="*/ 318 w 341"/>
              <a:gd name="T81" fmla="*/ 229 h 272"/>
              <a:gd name="T82" fmla="*/ 93 w 341"/>
              <a:gd name="T83" fmla="*/ 229 h 272"/>
              <a:gd name="T84" fmla="*/ 88 w 341"/>
              <a:gd name="T85" fmla="*/ 229 h 272"/>
              <a:gd name="T86" fmla="*/ 181 w 341"/>
              <a:gd name="T87" fmla="*/ 161 h 272"/>
              <a:gd name="T88" fmla="*/ 199 w 341"/>
              <a:gd name="T89" fmla="*/ 174 h 272"/>
              <a:gd name="T90" fmla="*/ 206 w 341"/>
              <a:gd name="T91" fmla="*/ 179 h 272"/>
              <a:gd name="T92" fmla="*/ 212 w 341"/>
              <a:gd name="T93" fmla="*/ 174 h 272"/>
              <a:gd name="T94" fmla="*/ 231 w 341"/>
              <a:gd name="T95" fmla="*/ 160 h 272"/>
              <a:gd name="T96" fmla="*/ 325 w 341"/>
              <a:gd name="T97" fmla="*/ 228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41" h="272">
                <a:moveTo>
                  <a:pt x="93" y="57"/>
                </a:moveTo>
                <a:cubicBezTo>
                  <a:pt x="318" y="57"/>
                  <a:pt x="318" y="57"/>
                  <a:pt x="318" y="57"/>
                </a:cubicBezTo>
                <a:cubicBezTo>
                  <a:pt x="321" y="57"/>
                  <a:pt x="324" y="58"/>
                  <a:pt x="327" y="59"/>
                </a:cubicBezTo>
                <a:cubicBezTo>
                  <a:pt x="205" y="152"/>
                  <a:pt x="205" y="152"/>
                  <a:pt x="205" y="152"/>
                </a:cubicBezTo>
                <a:cubicBezTo>
                  <a:pt x="82" y="60"/>
                  <a:pt x="82" y="60"/>
                  <a:pt x="82" y="60"/>
                </a:cubicBezTo>
                <a:cubicBezTo>
                  <a:pt x="85" y="58"/>
                  <a:pt x="89" y="57"/>
                  <a:pt x="93" y="57"/>
                </a:cubicBezTo>
                <a:close/>
                <a:moveTo>
                  <a:pt x="51" y="131"/>
                </a:moveTo>
                <a:cubicBezTo>
                  <a:pt x="58" y="153"/>
                  <a:pt x="58" y="153"/>
                  <a:pt x="58" y="153"/>
                </a:cubicBezTo>
                <a:cubicBezTo>
                  <a:pt x="70" y="153"/>
                  <a:pt x="70" y="153"/>
                  <a:pt x="70" y="153"/>
                </a:cubicBezTo>
                <a:cubicBezTo>
                  <a:pt x="70" y="185"/>
                  <a:pt x="70" y="185"/>
                  <a:pt x="70" y="185"/>
                </a:cubicBezTo>
                <a:cubicBezTo>
                  <a:pt x="0" y="185"/>
                  <a:pt x="0" y="185"/>
                  <a:pt x="0" y="185"/>
                </a:cubicBezTo>
                <a:cubicBezTo>
                  <a:pt x="7" y="207"/>
                  <a:pt x="7" y="207"/>
                  <a:pt x="7" y="207"/>
                </a:cubicBezTo>
                <a:cubicBezTo>
                  <a:pt x="70" y="207"/>
                  <a:pt x="70" y="207"/>
                  <a:pt x="70" y="207"/>
                </a:cubicBezTo>
                <a:cubicBezTo>
                  <a:pt x="70" y="209"/>
                  <a:pt x="70" y="212"/>
                  <a:pt x="71" y="214"/>
                </a:cubicBezTo>
                <a:cubicBezTo>
                  <a:pt x="163" y="147"/>
                  <a:pt x="163" y="147"/>
                  <a:pt x="163" y="147"/>
                </a:cubicBezTo>
                <a:cubicBezTo>
                  <a:pt x="70" y="78"/>
                  <a:pt x="70" y="78"/>
                  <a:pt x="70" y="78"/>
                </a:cubicBezTo>
                <a:cubicBezTo>
                  <a:pt x="70" y="78"/>
                  <a:pt x="70" y="79"/>
                  <a:pt x="70" y="80"/>
                </a:cubicBezTo>
                <a:cubicBezTo>
                  <a:pt x="70" y="131"/>
                  <a:pt x="70" y="131"/>
                  <a:pt x="70" y="131"/>
                </a:cubicBezTo>
                <a:cubicBezTo>
                  <a:pt x="51" y="131"/>
                  <a:pt x="51" y="131"/>
                  <a:pt x="51" y="131"/>
                </a:cubicBezTo>
                <a:close/>
                <a:moveTo>
                  <a:pt x="46" y="250"/>
                </a:moveTo>
                <a:cubicBezTo>
                  <a:pt x="198" y="250"/>
                  <a:pt x="198" y="250"/>
                  <a:pt x="198" y="250"/>
                </a:cubicBezTo>
                <a:cubicBezTo>
                  <a:pt x="203" y="272"/>
                  <a:pt x="203" y="272"/>
                  <a:pt x="203" y="272"/>
                </a:cubicBezTo>
                <a:cubicBezTo>
                  <a:pt x="51" y="272"/>
                  <a:pt x="51" y="272"/>
                  <a:pt x="51" y="272"/>
                </a:cubicBezTo>
                <a:cubicBezTo>
                  <a:pt x="46" y="250"/>
                  <a:pt x="46" y="250"/>
                  <a:pt x="46" y="250"/>
                </a:cubicBezTo>
                <a:close/>
                <a:moveTo>
                  <a:pt x="111" y="0"/>
                </a:moveTo>
                <a:cubicBezTo>
                  <a:pt x="264" y="0"/>
                  <a:pt x="264" y="0"/>
                  <a:pt x="264" y="0"/>
                </a:cubicBezTo>
                <a:cubicBezTo>
                  <a:pt x="269" y="21"/>
                  <a:pt x="269" y="21"/>
                  <a:pt x="269" y="21"/>
                </a:cubicBezTo>
                <a:cubicBezTo>
                  <a:pt x="198" y="21"/>
                  <a:pt x="198" y="21"/>
                  <a:pt x="198" y="21"/>
                </a:cubicBezTo>
                <a:cubicBezTo>
                  <a:pt x="203" y="41"/>
                  <a:pt x="203" y="41"/>
                  <a:pt x="203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3" y="17"/>
                  <a:pt x="23" y="17"/>
                  <a:pt x="23" y="17"/>
                </a:cubicBezTo>
                <a:cubicBezTo>
                  <a:pt x="115" y="17"/>
                  <a:pt x="115" y="17"/>
                  <a:pt x="115" y="17"/>
                </a:cubicBezTo>
                <a:cubicBezTo>
                  <a:pt x="111" y="0"/>
                  <a:pt x="111" y="0"/>
                  <a:pt x="111" y="0"/>
                </a:cubicBezTo>
                <a:close/>
                <a:moveTo>
                  <a:pt x="341" y="75"/>
                </a:moveTo>
                <a:cubicBezTo>
                  <a:pt x="249" y="146"/>
                  <a:pt x="249" y="146"/>
                  <a:pt x="249" y="146"/>
                </a:cubicBezTo>
                <a:cubicBezTo>
                  <a:pt x="340" y="213"/>
                  <a:pt x="340" y="213"/>
                  <a:pt x="340" y="213"/>
                </a:cubicBezTo>
                <a:cubicBezTo>
                  <a:pt x="341" y="211"/>
                  <a:pt x="341" y="209"/>
                  <a:pt x="341" y="206"/>
                </a:cubicBezTo>
                <a:cubicBezTo>
                  <a:pt x="341" y="80"/>
                  <a:pt x="341" y="80"/>
                  <a:pt x="341" y="80"/>
                </a:cubicBezTo>
                <a:cubicBezTo>
                  <a:pt x="341" y="78"/>
                  <a:pt x="341" y="77"/>
                  <a:pt x="341" y="75"/>
                </a:cubicBezTo>
                <a:close/>
                <a:moveTo>
                  <a:pt x="325" y="228"/>
                </a:moveTo>
                <a:cubicBezTo>
                  <a:pt x="323" y="229"/>
                  <a:pt x="321" y="229"/>
                  <a:pt x="318" y="229"/>
                </a:cubicBezTo>
                <a:cubicBezTo>
                  <a:pt x="93" y="229"/>
                  <a:pt x="93" y="229"/>
                  <a:pt x="93" y="229"/>
                </a:cubicBezTo>
                <a:cubicBezTo>
                  <a:pt x="91" y="229"/>
                  <a:pt x="90" y="229"/>
                  <a:pt x="88" y="229"/>
                </a:cubicBezTo>
                <a:cubicBezTo>
                  <a:pt x="181" y="161"/>
                  <a:pt x="181" y="161"/>
                  <a:pt x="181" y="161"/>
                </a:cubicBezTo>
                <a:cubicBezTo>
                  <a:pt x="199" y="174"/>
                  <a:pt x="199" y="174"/>
                  <a:pt x="199" y="174"/>
                </a:cubicBezTo>
                <a:cubicBezTo>
                  <a:pt x="206" y="179"/>
                  <a:pt x="206" y="179"/>
                  <a:pt x="206" y="179"/>
                </a:cubicBezTo>
                <a:cubicBezTo>
                  <a:pt x="212" y="174"/>
                  <a:pt x="212" y="174"/>
                  <a:pt x="212" y="174"/>
                </a:cubicBezTo>
                <a:cubicBezTo>
                  <a:pt x="231" y="160"/>
                  <a:pt x="231" y="160"/>
                  <a:pt x="231" y="160"/>
                </a:cubicBezTo>
                <a:lnTo>
                  <a:pt x="325" y="228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" name="Freeform 17"/>
          <p:cNvSpPr>
            <a:spLocks noEditPoints="1"/>
          </p:cNvSpPr>
          <p:nvPr/>
        </p:nvSpPr>
        <p:spPr bwMode="auto">
          <a:xfrm>
            <a:off x="6261317" y="6299083"/>
            <a:ext cx="310132" cy="259324"/>
          </a:xfrm>
          <a:custGeom>
            <a:avLst/>
            <a:gdLst>
              <a:gd name="T0" fmla="*/ 80 w 349"/>
              <a:gd name="T1" fmla="*/ 247 h 290"/>
              <a:gd name="T2" fmla="*/ 111 w 349"/>
              <a:gd name="T3" fmla="*/ 247 h 290"/>
              <a:gd name="T4" fmla="*/ 111 w 349"/>
              <a:gd name="T5" fmla="*/ 232 h 290"/>
              <a:gd name="T6" fmla="*/ 153 w 349"/>
              <a:gd name="T7" fmla="*/ 232 h 290"/>
              <a:gd name="T8" fmla="*/ 153 w 349"/>
              <a:gd name="T9" fmla="*/ 44 h 290"/>
              <a:gd name="T10" fmla="*/ 76 w 349"/>
              <a:gd name="T11" fmla="*/ 61 h 290"/>
              <a:gd name="T12" fmla="*/ 78 w 349"/>
              <a:gd name="T13" fmla="*/ 69 h 290"/>
              <a:gd name="T14" fmla="*/ 76 w 349"/>
              <a:gd name="T15" fmla="*/ 77 h 290"/>
              <a:gd name="T16" fmla="*/ 121 w 349"/>
              <a:gd name="T17" fmla="*/ 155 h 290"/>
              <a:gd name="T18" fmla="*/ 125 w 349"/>
              <a:gd name="T19" fmla="*/ 155 h 290"/>
              <a:gd name="T20" fmla="*/ 2 w 349"/>
              <a:gd name="T21" fmla="*/ 155 h 290"/>
              <a:gd name="T22" fmla="*/ 6 w 349"/>
              <a:gd name="T23" fmla="*/ 155 h 290"/>
              <a:gd name="T24" fmla="*/ 6 w 349"/>
              <a:gd name="T25" fmla="*/ 155 h 290"/>
              <a:gd name="T26" fmla="*/ 52 w 349"/>
              <a:gd name="T27" fmla="*/ 77 h 290"/>
              <a:gd name="T28" fmla="*/ 50 w 349"/>
              <a:gd name="T29" fmla="*/ 69 h 290"/>
              <a:gd name="T30" fmla="*/ 62 w 349"/>
              <a:gd name="T31" fmla="*/ 55 h 290"/>
              <a:gd name="T32" fmla="*/ 62 w 349"/>
              <a:gd name="T33" fmla="*/ 51 h 290"/>
              <a:gd name="T34" fmla="*/ 155 w 349"/>
              <a:gd name="T35" fmla="*/ 17 h 290"/>
              <a:gd name="T36" fmla="*/ 170 w 349"/>
              <a:gd name="T37" fmla="*/ 2 h 290"/>
              <a:gd name="T38" fmla="*/ 190 w 349"/>
              <a:gd name="T39" fmla="*/ 9 h 290"/>
              <a:gd name="T40" fmla="*/ 288 w 349"/>
              <a:gd name="T41" fmla="*/ 1 h 290"/>
              <a:gd name="T42" fmla="*/ 290 w 349"/>
              <a:gd name="T43" fmla="*/ 4 h 290"/>
              <a:gd name="T44" fmla="*/ 302 w 349"/>
              <a:gd name="T45" fmla="*/ 18 h 290"/>
              <a:gd name="T46" fmla="*/ 300 w 349"/>
              <a:gd name="T47" fmla="*/ 26 h 290"/>
              <a:gd name="T48" fmla="*/ 344 w 349"/>
              <a:gd name="T49" fmla="*/ 104 h 290"/>
              <a:gd name="T50" fmla="*/ 349 w 349"/>
              <a:gd name="T51" fmla="*/ 104 h 290"/>
              <a:gd name="T52" fmla="*/ 226 w 349"/>
              <a:gd name="T53" fmla="*/ 104 h 290"/>
              <a:gd name="T54" fmla="*/ 230 w 349"/>
              <a:gd name="T55" fmla="*/ 104 h 290"/>
              <a:gd name="T56" fmla="*/ 230 w 349"/>
              <a:gd name="T57" fmla="*/ 104 h 290"/>
              <a:gd name="T58" fmla="*/ 276 w 349"/>
              <a:gd name="T59" fmla="*/ 26 h 290"/>
              <a:gd name="T60" fmla="*/ 273 w 349"/>
              <a:gd name="T61" fmla="*/ 18 h 290"/>
              <a:gd name="T62" fmla="*/ 274 w 349"/>
              <a:gd name="T63" fmla="*/ 17 h 290"/>
              <a:gd name="T64" fmla="*/ 196 w 349"/>
              <a:gd name="T65" fmla="*/ 34 h 290"/>
              <a:gd name="T66" fmla="*/ 196 w 349"/>
              <a:gd name="T67" fmla="*/ 232 h 290"/>
              <a:gd name="T68" fmla="*/ 235 w 349"/>
              <a:gd name="T69" fmla="*/ 232 h 290"/>
              <a:gd name="T70" fmla="*/ 235 w 349"/>
              <a:gd name="T71" fmla="*/ 247 h 290"/>
              <a:gd name="T72" fmla="*/ 265 w 349"/>
              <a:gd name="T73" fmla="*/ 247 h 290"/>
              <a:gd name="T74" fmla="*/ 265 w 349"/>
              <a:gd name="T75" fmla="*/ 290 h 290"/>
              <a:gd name="T76" fmla="*/ 80 w 349"/>
              <a:gd name="T77" fmla="*/ 290 h 290"/>
              <a:gd name="T78" fmla="*/ 80 w 349"/>
              <a:gd name="T79" fmla="*/ 247 h 290"/>
              <a:gd name="T80" fmla="*/ 292 w 349"/>
              <a:gd name="T81" fmla="*/ 32 h 290"/>
              <a:gd name="T82" fmla="*/ 288 w 349"/>
              <a:gd name="T83" fmla="*/ 33 h 290"/>
              <a:gd name="T84" fmla="*/ 284 w 349"/>
              <a:gd name="T85" fmla="*/ 32 h 290"/>
              <a:gd name="T86" fmla="*/ 241 w 349"/>
              <a:gd name="T87" fmla="*/ 104 h 290"/>
              <a:gd name="T88" fmla="*/ 333 w 349"/>
              <a:gd name="T89" fmla="*/ 104 h 290"/>
              <a:gd name="T90" fmla="*/ 292 w 349"/>
              <a:gd name="T91" fmla="*/ 32 h 290"/>
              <a:gd name="T92" fmla="*/ 68 w 349"/>
              <a:gd name="T93" fmla="*/ 83 h 290"/>
              <a:gd name="T94" fmla="*/ 64 w 349"/>
              <a:gd name="T95" fmla="*/ 83 h 290"/>
              <a:gd name="T96" fmla="*/ 60 w 349"/>
              <a:gd name="T97" fmla="*/ 83 h 290"/>
              <a:gd name="T98" fmla="*/ 17 w 349"/>
              <a:gd name="T99" fmla="*/ 155 h 290"/>
              <a:gd name="T100" fmla="*/ 110 w 349"/>
              <a:gd name="T101" fmla="*/ 155 h 290"/>
              <a:gd name="T102" fmla="*/ 68 w 349"/>
              <a:gd name="T103" fmla="*/ 83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290">
                <a:moveTo>
                  <a:pt x="80" y="247"/>
                </a:moveTo>
                <a:cubicBezTo>
                  <a:pt x="111" y="247"/>
                  <a:pt x="111" y="247"/>
                  <a:pt x="111" y="247"/>
                </a:cubicBezTo>
                <a:cubicBezTo>
                  <a:pt x="111" y="232"/>
                  <a:pt x="111" y="232"/>
                  <a:pt x="111" y="232"/>
                </a:cubicBezTo>
                <a:cubicBezTo>
                  <a:pt x="153" y="232"/>
                  <a:pt x="153" y="232"/>
                  <a:pt x="153" y="232"/>
                </a:cubicBezTo>
                <a:cubicBezTo>
                  <a:pt x="153" y="44"/>
                  <a:pt x="153" y="44"/>
                  <a:pt x="153" y="44"/>
                </a:cubicBezTo>
                <a:cubicBezTo>
                  <a:pt x="76" y="61"/>
                  <a:pt x="76" y="61"/>
                  <a:pt x="76" y="61"/>
                </a:cubicBezTo>
                <a:cubicBezTo>
                  <a:pt x="78" y="63"/>
                  <a:pt x="78" y="66"/>
                  <a:pt x="78" y="69"/>
                </a:cubicBezTo>
                <a:cubicBezTo>
                  <a:pt x="78" y="72"/>
                  <a:pt x="78" y="75"/>
                  <a:pt x="76" y="77"/>
                </a:cubicBezTo>
                <a:cubicBezTo>
                  <a:pt x="121" y="155"/>
                  <a:pt x="121" y="155"/>
                  <a:pt x="121" y="155"/>
                </a:cubicBezTo>
                <a:cubicBezTo>
                  <a:pt x="125" y="155"/>
                  <a:pt x="125" y="155"/>
                  <a:pt x="125" y="155"/>
                </a:cubicBezTo>
                <a:cubicBezTo>
                  <a:pt x="123" y="201"/>
                  <a:pt x="0" y="200"/>
                  <a:pt x="2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52" y="77"/>
                  <a:pt x="52" y="77"/>
                  <a:pt x="52" y="77"/>
                </a:cubicBezTo>
                <a:cubicBezTo>
                  <a:pt x="51" y="75"/>
                  <a:pt x="50" y="72"/>
                  <a:pt x="50" y="69"/>
                </a:cubicBezTo>
                <a:cubicBezTo>
                  <a:pt x="50" y="62"/>
                  <a:pt x="55" y="56"/>
                  <a:pt x="62" y="55"/>
                </a:cubicBezTo>
                <a:cubicBezTo>
                  <a:pt x="62" y="51"/>
                  <a:pt x="62" y="51"/>
                  <a:pt x="62" y="51"/>
                </a:cubicBezTo>
                <a:cubicBezTo>
                  <a:pt x="155" y="17"/>
                  <a:pt x="155" y="17"/>
                  <a:pt x="155" y="17"/>
                </a:cubicBezTo>
                <a:cubicBezTo>
                  <a:pt x="156" y="10"/>
                  <a:pt x="162" y="4"/>
                  <a:pt x="170" y="2"/>
                </a:cubicBezTo>
                <a:cubicBezTo>
                  <a:pt x="178" y="0"/>
                  <a:pt x="186" y="3"/>
                  <a:pt x="190" y="9"/>
                </a:cubicBezTo>
                <a:cubicBezTo>
                  <a:pt x="288" y="1"/>
                  <a:pt x="288" y="1"/>
                  <a:pt x="288" y="1"/>
                </a:cubicBezTo>
                <a:cubicBezTo>
                  <a:pt x="290" y="4"/>
                  <a:pt x="290" y="4"/>
                  <a:pt x="290" y="4"/>
                </a:cubicBezTo>
                <a:cubicBezTo>
                  <a:pt x="297" y="5"/>
                  <a:pt x="302" y="11"/>
                  <a:pt x="302" y="18"/>
                </a:cubicBezTo>
                <a:cubicBezTo>
                  <a:pt x="302" y="21"/>
                  <a:pt x="301" y="24"/>
                  <a:pt x="300" y="26"/>
                </a:cubicBezTo>
                <a:cubicBezTo>
                  <a:pt x="344" y="104"/>
                  <a:pt x="344" y="104"/>
                  <a:pt x="344" y="104"/>
                </a:cubicBezTo>
                <a:cubicBezTo>
                  <a:pt x="349" y="104"/>
                  <a:pt x="349" y="104"/>
                  <a:pt x="349" y="104"/>
                </a:cubicBezTo>
                <a:cubicBezTo>
                  <a:pt x="347" y="150"/>
                  <a:pt x="224" y="150"/>
                  <a:pt x="226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76" y="26"/>
                  <a:pt x="276" y="26"/>
                  <a:pt x="276" y="26"/>
                </a:cubicBezTo>
                <a:cubicBezTo>
                  <a:pt x="274" y="24"/>
                  <a:pt x="273" y="21"/>
                  <a:pt x="273" y="18"/>
                </a:cubicBezTo>
                <a:cubicBezTo>
                  <a:pt x="273" y="18"/>
                  <a:pt x="273" y="17"/>
                  <a:pt x="274" y="17"/>
                </a:cubicBezTo>
                <a:cubicBezTo>
                  <a:pt x="196" y="34"/>
                  <a:pt x="196" y="34"/>
                  <a:pt x="196" y="34"/>
                </a:cubicBezTo>
                <a:cubicBezTo>
                  <a:pt x="196" y="232"/>
                  <a:pt x="196" y="232"/>
                  <a:pt x="196" y="232"/>
                </a:cubicBezTo>
                <a:cubicBezTo>
                  <a:pt x="235" y="232"/>
                  <a:pt x="235" y="232"/>
                  <a:pt x="235" y="232"/>
                </a:cubicBezTo>
                <a:cubicBezTo>
                  <a:pt x="235" y="247"/>
                  <a:pt x="235" y="247"/>
                  <a:pt x="235" y="247"/>
                </a:cubicBezTo>
                <a:cubicBezTo>
                  <a:pt x="265" y="247"/>
                  <a:pt x="265" y="247"/>
                  <a:pt x="265" y="247"/>
                </a:cubicBezTo>
                <a:cubicBezTo>
                  <a:pt x="265" y="290"/>
                  <a:pt x="265" y="290"/>
                  <a:pt x="265" y="290"/>
                </a:cubicBezTo>
                <a:cubicBezTo>
                  <a:pt x="80" y="290"/>
                  <a:pt x="80" y="290"/>
                  <a:pt x="80" y="290"/>
                </a:cubicBezTo>
                <a:cubicBezTo>
                  <a:pt x="80" y="247"/>
                  <a:pt x="80" y="247"/>
                  <a:pt x="80" y="247"/>
                </a:cubicBezTo>
                <a:close/>
                <a:moveTo>
                  <a:pt x="292" y="32"/>
                </a:moveTo>
                <a:cubicBezTo>
                  <a:pt x="291" y="32"/>
                  <a:pt x="289" y="33"/>
                  <a:pt x="288" y="33"/>
                </a:cubicBezTo>
                <a:cubicBezTo>
                  <a:pt x="286" y="33"/>
                  <a:pt x="285" y="32"/>
                  <a:pt x="284" y="32"/>
                </a:cubicBezTo>
                <a:cubicBezTo>
                  <a:pt x="241" y="104"/>
                  <a:pt x="241" y="104"/>
                  <a:pt x="241" y="104"/>
                </a:cubicBezTo>
                <a:cubicBezTo>
                  <a:pt x="333" y="104"/>
                  <a:pt x="333" y="104"/>
                  <a:pt x="333" y="104"/>
                </a:cubicBezTo>
                <a:cubicBezTo>
                  <a:pt x="292" y="32"/>
                  <a:pt x="292" y="32"/>
                  <a:pt x="292" y="32"/>
                </a:cubicBezTo>
                <a:close/>
                <a:moveTo>
                  <a:pt x="68" y="83"/>
                </a:moveTo>
                <a:cubicBezTo>
                  <a:pt x="67" y="83"/>
                  <a:pt x="65" y="83"/>
                  <a:pt x="64" y="83"/>
                </a:cubicBezTo>
                <a:cubicBezTo>
                  <a:pt x="63" y="83"/>
                  <a:pt x="61" y="83"/>
                  <a:pt x="60" y="83"/>
                </a:cubicBezTo>
                <a:cubicBezTo>
                  <a:pt x="17" y="155"/>
                  <a:pt x="17" y="155"/>
                  <a:pt x="17" y="155"/>
                </a:cubicBezTo>
                <a:cubicBezTo>
                  <a:pt x="110" y="155"/>
                  <a:pt x="110" y="155"/>
                  <a:pt x="110" y="155"/>
                </a:cubicBezTo>
                <a:lnTo>
                  <a:pt x="68" y="83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7" name="组合 46"/>
          <p:cNvGrpSpPr/>
          <p:nvPr/>
        </p:nvGrpSpPr>
        <p:grpSpPr>
          <a:xfrm>
            <a:off x="7497228" y="6320887"/>
            <a:ext cx="315952" cy="215716"/>
            <a:chOff x="4913498" y="4006828"/>
            <a:chExt cx="359542" cy="245478"/>
          </a:xfrm>
          <a:solidFill>
            <a:schemeClr val="bg1">
              <a:lumMod val="65000"/>
            </a:schemeClr>
          </a:solidFill>
        </p:grpSpPr>
        <p:sp>
          <p:nvSpPr>
            <p:cNvPr id="48" name="任意多边形 47"/>
            <p:cNvSpPr>
              <a:spLocks/>
            </p:cNvSpPr>
            <p:nvPr/>
          </p:nvSpPr>
          <p:spPr bwMode="auto">
            <a:xfrm>
              <a:off x="4956891" y="4126421"/>
              <a:ext cx="251679" cy="37860"/>
            </a:xfrm>
            <a:custGeom>
              <a:avLst/>
              <a:gdLst>
                <a:gd name="connsiteX0" fmla="*/ 251679 w 251679"/>
                <a:gd name="connsiteY0" fmla="*/ 1038 h 37860"/>
                <a:gd name="connsiteX1" fmla="*/ 189689 w 251679"/>
                <a:gd name="connsiteY1" fmla="*/ 37860 h 37860"/>
                <a:gd name="connsiteX2" fmla="*/ 251679 w 251679"/>
                <a:gd name="connsiteY2" fmla="*/ 1038 h 37860"/>
                <a:gd name="connsiteX3" fmla="*/ 63229 w 251679"/>
                <a:gd name="connsiteY3" fmla="*/ 1038 h 37860"/>
                <a:gd name="connsiteX4" fmla="*/ 0 w 251679"/>
                <a:gd name="connsiteY4" fmla="*/ 37860 h 37860"/>
                <a:gd name="connsiteX5" fmla="*/ 63229 w 251679"/>
                <a:gd name="connsiteY5" fmla="*/ 1038 h 3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1679" h="37860">
                  <a:moveTo>
                    <a:pt x="251679" y="1038"/>
                  </a:moveTo>
                  <a:cubicBezTo>
                    <a:pt x="223784" y="9221"/>
                    <a:pt x="204154" y="22518"/>
                    <a:pt x="189689" y="37860"/>
                  </a:cubicBezTo>
                  <a:cubicBezTo>
                    <a:pt x="191756" y="4107"/>
                    <a:pt x="224817" y="-3053"/>
                    <a:pt x="251679" y="1038"/>
                  </a:cubicBezTo>
                  <a:close/>
                  <a:moveTo>
                    <a:pt x="63229" y="1038"/>
                  </a:moveTo>
                  <a:cubicBezTo>
                    <a:pt x="34206" y="9221"/>
                    <a:pt x="15548" y="22518"/>
                    <a:pt x="0" y="37860"/>
                  </a:cubicBezTo>
                  <a:cubicBezTo>
                    <a:pt x="3109" y="4107"/>
                    <a:pt x="35242" y="-3053"/>
                    <a:pt x="63229" y="10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49" name="Freeform 20"/>
            <p:cNvSpPr>
              <a:spLocks noEditPoints="1"/>
            </p:cNvSpPr>
            <p:nvPr/>
          </p:nvSpPr>
          <p:spPr bwMode="auto">
            <a:xfrm>
              <a:off x="4913498" y="4006828"/>
              <a:ext cx="359542" cy="245478"/>
            </a:xfrm>
            <a:custGeom>
              <a:avLst/>
              <a:gdLst>
                <a:gd name="T0" fmla="*/ 323 w 346"/>
                <a:gd name="T1" fmla="*/ 96 h 235"/>
                <a:gd name="T2" fmla="*/ 306 w 346"/>
                <a:gd name="T3" fmla="*/ 83 h 235"/>
                <a:gd name="T4" fmla="*/ 268 w 346"/>
                <a:gd name="T5" fmla="*/ 37 h 235"/>
                <a:gd name="T6" fmla="*/ 255 w 346"/>
                <a:gd name="T7" fmla="*/ 13 h 235"/>
                <a:gd name="T8" fmla="*/ 255 w 346"/>
                <a:gd name="T9" fmla="*/ 13 h 235"/>
                <a:gd name="T10" fmla="*/ 225 w 346"/>
                <a:gd name="T11" fmla="*/ 0 h 235"/>
                <a:gd name="T12" fmla="*/ 194 w 346"/>
                <a:gd name="T13" fmla="*/ 13 h 235"/>
                <a:gd name="T14" fmla="*/ 194 w 346"/>
                <a:gd name="T15" fmla="*/ 13 h 235"/>
                <a:gd name="T16" fmla="*/ 181 w 346"/>
                <a:gd name="T17" fmla="*/ 44 h 235"/>
                <a:gd name="T18" fmla="*/ 189 w 346"/>
                <a:gd name="T19" fmla="*/ 68 h 235"/>
                <a:gd name="T20" fmla="*/ 189 w 346"/>
                <a:gd name="T21" fmla="*/ 75 h 235"/>
                <a:gd name="T22" fmla="*/ 179 w 346"/>
                <a:gd name="T23" fmla="*/ 75 h 235"/>
                <a:gd name="T24" fmla="*/ 158 w 346"/>
                <a:gd name="T25" fmla="*/ 75 h 235"/>
                <a:gd name="T26" fmla="*/ 158 w 346"/>
                <a:gd name="T27" fmla="*/ 68 h 235"/>
                <a:gd name="T28" fmla="*/ 166 w 346"/>
                <a:gd name="T29" fmla="*/ 44 h 235"/>
                <a:gd name="T30" fmla="*/ 153 w 346"/>
                <a:gd name="T31" fmla="*/ 13 h 235"/>
                <a:gd name="T32" fmla="*/ 153 w 346"/>
                <a:gd name="T33" fmla="*/ 13 h 235"/>
                <a:gd name="T34" fmla="*/ 122 w 346"/>
                <a:gd name="T35" fmla="*/ 0 h 235"/>
                <a:gd name="T36" fmla="*/ 91 w 346"/>
                <a:gd name="T37" fmla="*/ 13 h 235"/>
                <a:gd name="T38" fmla="*/ 91 w 346"/>
                <a:gd name="T39" fmla="*/ 13 h 235"/>
                <a:gd name="T40" fmla="*/ 79 w 346"/>
                <a:gd name="T41" fmla="*/ 37 h 235"/>
                <a:gd name="T42" fmla="*/ 41 w 346"/>
                <a:gd name="T43" fmla="*/ 83 h 235"/>
                <a:gd name="T44" fmla="*/ 24 w 346"/>
                <a:gd name="T45" fmla="*/ 96 h 235"/>
                <a:gd name="T46" fmla="*/ 0 w 346"/>
                <a:gd name="T47" fmla="*/ 153 h 235"/>
                <a:gd name="T48" fmla="*/ 24 w 346"/>
                <a:gd name="T49" fmla="*/ 211 h 235"/>
                <a:gd name="T50" fmla="*/ 82 w 346"/>
                <a:gd name="T51" fmla="*/ 235 h 235"/>
                <a:gd name="T52" fmla="*/ 140 w 346"/>
                <a:gd name="T53" fmla="*/ 211 h 235"/>
                <a:gd name="T54" fmla="*/ 164 w 346"/>
                <a:gd name="T55" fmla="*/ 153 h 235"/>
                <a:gd name="T56" fmla="*/ 157 w 346"/>
                <a:gd name="T57" fmla="*/ 122 h 235"/>
                <a:gd name="T58" fmla="*/ 157 w 346"/>
                <a:gd name="T59" fmla="*/ 114 h 235"/>
                <a:gd name="T60" fmla="*/ 190 w 346"/>
                <a:gd name="T61" fmla="*/ 114 h 235"/>
                <a:gd name="T62" fmla="*/ 190 w 346"/>
                <a:gd name="T63" fmla="*/ 122 h 235"/>
                <a:gd name="T64" fmla="*/ 183 w 346"/>
                <a:gd name="T65" fmla="*/ 153 h 235"/>
                <a:gd name="T66" fmla="*/ 207 w 346"/>
                <a:gd name="T67" fmla="*/ 211 h 235"/>
                <a:gd name="T68" fmla="*/ 265 w 346"/>
                <a:gd name="T69" fmla="*/ 235 h 235"/>
                <a:gd name="T70" fmla="*/ 323 w 346"/>
                <a:gd name="T71" fmla="*/ 211 h 235"/>
                <a:gd name="T72" fmla="*/ 346 w 346"/>
                <a:gd name="T73" fmla="*/ 153 h 235"/>
                <a:gd name="T74" fmla="*/ 323 w 346"/>
                <a:gd name="T75" fmla="*/ 96 h 235"/>
                <a:gd name="T76" fmla="*/ 119 w 346"/>
                <a:gd name="T77" fmla="*/ 191 h 235"/>
                <a:gd name="T78" fmla="*/ 82 w 346"/>
                <a:gd name="T79" fmla="*/ 206 h 235"/>
                <a:gd name="T80" fmla="*/ 45 w 346"/>
                <a:gd name="T81" fmla="*/ 191 h 235"/>
                <a:gd name="T82" fmla="*/ 29 w 346"/>
                <a:gd name="T83" fmla="*/ 153 h 235"/>
                <a:gd name="T84" fmla="*/ 45 w 346"/>
                <a:gd name="T85" fmla="*/ 116 h 235"/>
                <a:gd name="T86" fmla="*/ 82 w 346"/>
                <a:gd name="T87" fmla="*/ 101 h 235"/>
                <a:gd name="T88" fmla="*/ 119 w 346"/>
                <a:gd name="T89" fmla="*/ 116 h 235"/>
                <a:gd name="T90" fmla="*/ 135 w 346"/>
                <a:gd name="T91" fmla="*/ 153 h 235"/>
                <a:gd name="T92" fmla="*/ 119 w 346"/>
                <a:gd name="T93" fmla="*/ 191 h 235"/>
                <a:gd name="T94" fmla="*/ 302 w 346"/>
                <a:gd name="T95" fmla="*/ 191 h 235"/>
                <a:gd name="T96" fmla="*/ 265 w 346"/>
                <a:gd name="T97" fmla="*/ 206 h 235"/>
                <a:gd name="T98" fmla="*/ 228 w 346"/>
                <a:gd name="T99" fmla="*/ 191 h 235"/>
                <a:gd name="T100" fmla="*/ 212 w 346"/>
                <a:gd name="T101" fmla="*/ 153 h 235"/>
                <a:gd name="T102" fmla="*/ 228 w 346"/>
                <a:gd name="T103" fmla="*/ 116 h 235"/>
                <a:gd name="T104" fmla="*/ 265 w 346"/>
                <a:gd name="T105" fmla="*/ 101 h 235"/>
                <a:gd name="T106" fmla="*/ 302 w 346"/>
                <a:gd name="T107" fmla="*/ 116 h 235"/>
                <a:gd name="T108" fmla="*/ 318 w 346"/>
                <a:gd name="T109" fmla="*/ 153 h 235"/>
                <a:gd name="T110" fmla="*/ 302 w 346"/>
                <a:gd name="T111" fmla="*/ 19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235">
                  <a:moveTo>
                    <a:pt x="323" y="96"/>
                  </a:moveTo>
                  <a:cubicBezTo>
                    <a:pt x="318" y="91"/>
                    <a:pt x="312" y="87"/>
                    <a:pt x="306" y="83"/>
                  </a:cubicBezTo>
                  <a:cubicBezTo>
                    <a:pt x="268" y="37"/>
                    <a:pt x="268" y="37"/>
                    <a:pt x="268" y="37"/>
                  </a:cubicBezTo>
                  <a:cubicBezTo>
                    <a:pt x="266" y="28"/>
                    <a:pt x="262" y="19"/>
                    <a:pt x="255" y="13"/>
                  </a:cubicBezTo>
                  <a:cubicBezTo>
                    <a:pt x="255" y="13"/>
                    <a:pt x="255" y="13"/>
                    <a:pt x="255" y="13"/>
                  </a:cubicBezTo>
                  <a:cubicBezTo>
                    <a:pt x="248" y="5"/>
                    <a:pt x="237" y="0"/>
                    <a:pt x="225" y="0"/>
                  </a:cubicBezTo>
                  <a:cubicBezTo>
                    <a:pt x="213" y="0"/>
                    <a:pt x="202" y="5"/>
                    <a:pt x="194" y="13"/>
                  </a:cubicBezTo>
                  <a:cubicBezTo>
                    <a:pt x="194" y="13"/>
                    <a:pt x="194" y="13"/>
                    <a:pt x="194" y="13"/>
                  </a:cubicBezTo>
                  <a:cubicBezTo>
                    <a:pt x="186" y="21"/>
                    <a:pt x="181" y="32"/>
                    <a:pt x="181" y="44"/>
                  </a:cubicBezTo>
                  <a:cubicBezTo>
                    <a:pt x="181" y="53"/>
                    <a:pt x="184" y="61"/>
                    <a:pt x="189" y="68"/>
                  </a:cubicBezTo>
                  <a:cubicBezTo>
                    <a:pt x="189" y="75"/>
                    <a:pt x="189" y="75"/>
                    <a:pt x="189" y="75"/>
                  </a:cubicBezTo>
                  <a:cubicBezTo>
                    <a:pt x="179" y="75"/>
                    <a:pt x="179" y="75"/>
                    <a:pt x="17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68"/>
                    <a:pt x="158" y="68"/>
                    <a:pt x="158" y="68"/>
                  </a:cubicBezTo>
                  <a:cubicBezTo>
                    <a:pt x="163" y="61"/>
                    <a:pt x="166" y="53"/>
                    <a:pt x="166" y="44"/>
                  </a:cubicBezTo>
                  <a:cubicBezTo>
                    <a:pt x="166" y="32"/>
                    <a:pt x="161" y="21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45" y="5"/>
                    <a:pt x="134" y="0"/>
                    <a:pt x="122" y="0"/>
                  </a:cubicBezTo>
                  <a:cubicBezTo>
                    <a:pt x="110" y="0"/>
                    <a:pt x="99" y="5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85" y="19"/>
                    <a:pt x="81" y="28"/>
                    <a:pt x="79" y="37"/>
                  </a:cubicBezTo>
                  <a:cubicBezTo>
                    <a:pt x="41" y="83"/>
                    <a:pt x="41" y="83"/>
                    <a:pt x="41" y="83"/>
                  </a:cubicBezTo>
                  <a:cubicBezTo>
                    <a:pt x="35" y="87"/>
                    <a:pt x="29" y="91"/>
                    <a:pt x="24" y="96"/>
                  </a:cubicBezTo>
                  <a:cubicBezTo>
                    <a:pt x="10" y="111"/>
                    <a:pt x="0" y="131"/>
                    <a:pt x="0" y="153"/>
                  </a:cubicBezTo>
                  <a:cubicBezTo>
                    <a:pt x="0" y="176"/>
                    <a:pt x="10" y="196"/>
                    <a:pt x="24" y="211"/>
                  </a:cubicBezTo>
                  <a:cubicBezTo>
                    <a:pt x="39" y="226"/>
                    <a:pt x="59" y="235"/>
                    <a:pt x="82" y="235"/>
                  </a:cubicBezTo>
                  <a:cubicBezTo>
                    <a:pt x="105" y="235"/>
                    <a:pt x="125" y="226"/>
                    <a:pt x="140" y="211"/>
                  </a:cubicBezTo>
                  <a:cubicBezTo>
                    <a:pt x="154" y="196"/>
                    <a:pt x="164" y="176"/>
                    <a:pt x="164" y="153"/>
                  </a:cubicBezTo>
                  <a:cubicBezTo>
                    <a:pt x="164" y="142"/>
                    <a:pt x="161" y="131"/>
                    <a:pt x="157" y="122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90" y="114"/>
                    <a:pt x="190" y="114"/>
                    <a:pt x="190" y="114"/>
                  </a:cubicBezTo>
                  <a:cubicBezTo>
                    <a:pt x="190" y="122"/>
                    <a:pt x="190" y="122"/>
                    <a:pt x="190" y="122"/>
                  </a:cubicBezTo>
                  <a:cubicBezTo>
                    <a:pt x="186" y="131"/>
                    <a:pt x="183" y="142"/>
                    <a:pt x="183" y="153"/>
                  </a:cubicBezTo>
                  <a:cubicBezTo>
                    <a:pt x="183" y="176"/>
                    <a:pt x="192" y="196"/>
                    <a:pt x="207" y="211"/>
                  </a:cubicBezTo>
                  <a:cubicBezTo>
                    <a:pt x="222" y="226"/>
                    <a:pt x="242" y="235"/>
                    <a:pt x="265" y="235"/>
                  </a:cubicBezTo>
                  <a:cubicBezTo>
                    <a:pt x="287" y="235"/>
                    <a:pt x="308" y="226"/>
                    <a:pt x="323" y="211"/>
                  </a:cubicBezTo>
                  <a:cubicBezTo>
                    <a:pt x="337" y="196"/>
                    <a:pt x="346" y="176"/>
                    <a:pt x="346" y="153"/>
                  </a:cubicBezTo>
                  <a:cubicBezTo>
                    <a:pt x="346" y="131"/>
                    <a:pt x="337" y="111"/>
                    <a:pt x="323" y="96"/>
                  </a:cubicBezTo>
                  <a:close/>
                  <a:moveTo>
                    <a:pt x="119" y="191"/>
                  </a:moveTo>
                  <a:cubicBezTo>
                    <a:pt x="110" y="200"/>
                    <a:pt x="97" y="206"/>
                    <a:pt x="82" y="206"/>
                  </a:cubicBezTo>
                  <a:cubicBezTo>
                    <a:pt x="67" y="206"/>
                    <a:pt x="54" y="200"/>
                    <a:pt x="45" y="191"/>
                  </a:cubicBezTo>
                  <a:cubicBezTo>
                    <a:pt x="35" y="181"/>
                    <a:pt x="29" y="168"/>
                    <a:pt x="29" y="153"/>
                  </a:cubicBezTo>
                  <a:cubicBezTo>
                    <a:pt x="29" y="139"/>
                    <a:pt x="35" y="126"/>
                    <a:pt x="45" y="116"/>
                  </a:cubicBezTo>
                  <a:cubicBezTo>
                    <a:pt x="54" y="107"/>
                    <a:pt x="67" y="101"/>
                    <a:pt x="82" y="101"/>
                  </a:cubicBezTo>
                  <a:cubicBezTo>
                    <a:pt x="97" y="101"/>
                    <a:pt x="110" y="107"/>
                    <a:pt x="119" y="116"/>
                  </a:cubicBezTo>
                  <a:cubicBezTo>
                    <a:pt x="129" y="126"/>
                    <a:pt x="135" y="139"/>
                    <a:pt x="135" y="153"/>
                  </a:cubicBezTo>
                  <a:cubicBezTo>
                    <a:pt x="135" y="168"/>
                    <a:pt x="129" y="181"/>
                    <a:pt x="119" y="191"/>
                  </a:cubicBezTo>
                  <a:close/>
                  <a:moveTo>
                    <a:pt x="302" y="191"/>
                  </a:moveTo>
                  <a:cubicBezTo>
                    <a:pt x="293" y="200"/>
                    <a:pt x="279" y="206"/>
                    <a:pt x="265" y="206"/>
                  </a:cubicBezTo>
                  <a:cubicBezTo>
                    <a:pt x="250" y="206"/>
                    <a:pt x="237" y="200"/>
                    <a:pt x="228" y="191"/>
                  </a:cubicBezTo>
                  <a:cubicBezTo>
                    <a:pt x="218" y="181"/>
                    <a:pt x="212" y="168"/>
                    <a:pt x="212" y="153"/>
                  </a:cubicBezTo>
                  <a:cubicBezTo>
                    <a:pt x="212" y="139"/>
                    <a:pt x="218" y="126"/>
                    <a:pt x="228" y="116"/>
                  </a:cubicBezTo>
                  <a:cubicBezTo>
                    <a:pt x="237" y="107"/>
                    <a:pt x="250" y="101"/>
                    <a:pt x="265" y="101"/>
                  </a:cubicBezTo>
                  <a:cubicBezTo>
                    <a:pt x="279" y="101"/>
                    <a:pt x="293" y="107"/>
                    <a:pt x="302" y="116"/>
                  </a:cubicBezTo>
                  <a:cubicBezTo>
                    <a:pt x="312" y="126"/>
                    <a:pt x="318" y="139"/>
                    <a:pt x="318" y="153"/>
                  </a:cubicBezTo>
                  <a:cubicBezTo>
                    <a:pt x="318" y="168"/>
                    <a:pt x="312" y="181"/>
                    <a:pt x="302" y="19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90852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3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3" grpId="0"/>
      <p:bldP spid="34" grpId="0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5" grpId="0" animBg="1"/>
      <p:bldP spid="46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FFFFFF"/>
      </a:dk2>
      <a:lt2>
        <a:srgbClr val="18B4C3"/>
      </a:lt2>
      <a:accent1>
        <a:srgbClr val="BD0000"/>
      </a:accent1>
      <a:accent2>
        <a:srgbClr val="FFC000"/>
      </a:accent2>
      <a:accent3>
        <a:srgbClr val="40464A"/>
      </a:accent3>
      <a:accent4>
        <a:srgbClr val="9CC35D"/>
      </a:accent4>
      <a:accent5>
        <a:srgbClr val="FFFFFF"/>
      </a:accent5>
      <a:accent6>
        <a:srgbClr val="FF6600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lIns="0" tIns="0" rIns="0" bIns="0" rtlCol="0">
        <a:spAutoFit/>
      </a:bodyPr>
      <a:lstStyle>
        <a:defPPr>
          <a:defRPr sz="1600" b="1" dirty="0" smtClean="0">
            <a:solidFill>
              <a:schemeClr val="accent6"/>
            </a:solidFill>
            <a:latin typeface="微软雅黑" pitchFamily="34" charset="-122"/>
            <a:ea typeface="微软雅黑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13550</TotalTime>
  <Words>278</Words>
  <Application>Microsoft Office PowerPoint</Application>
  <PresentationFormat>宽屏</PresentationFormat>
  <Paragraphs>112</Paragraphs>
  <Slides>22</Slides>
  <Notes>22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1" baseType="lpstr">
      <vt:lpstr>Arial Unicode MS</vt:lpstr>
      <vt:lpstr>LilyUPC</vt:lpstr>
      <vt:lpstr>Swis721 Lt BT</vt:lpstr>
      <vt:lpstr>宋体</vt:lpstr>
      <vt:lpstr>微软雅黑</vt:lpstr>
      <vt:lpstr>Agency FB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项目成员</vt:lpstr>
      <vt:lpstr>进度规划</vt:lpstr>
      <vt:lpstr>进度规划</vt:lpstr>
      <vt:lpstr>PowerPoint 演示文稿</vt:lpstr>
      <vt:lpstr>PowerPoint 演示文稿</vt:lpstr>
      <vt:lpstr>PowerPoint 演示文稿</vt:lpstr>
      <vt:lpstr>后端云</vt:lpstr>
      <vt:lpstr>选择原因</vt:lpstr>
      <vt:lpstr>搭建方法</vt:lpstr>
      <vt:lpstr>搭建方法</vt:lpstr>
      <vt:lpstr>搭建方法</vt:lpstr>
      <vt:lpstr>数据储存</vt:lpstr>
      <vt:lpstr>数据储存</vt:lpstr>
      <vt:lpstr>功能</vt:lpstr>
      <vt:lpstr>功能</vt:lpstr>
      <vt:lpstr>实现实例</vt:lpstr>
      <vt:lpstr>PowerPoint 演示文稿</vt:lpstr>
      <vt:lpstr>不足与优点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kingpub</dc:creator>
  <cp:lastModifiedBy>TurenK</cp:lastModifiedBy>
  <cp:revision>573</cp:revision>
  <dcterms:created xsi:type="dcterms:W3CDTF">2015-04-24T01:01:13Z</dcterms:created>
  <dcterms:modified xsi:type="dcterms:W3CDTF">2017-07-12T04:21:56Z</dcterms:modified>
</cp:coreProperties>
</file>

<file path=docProps/thumbnail.jpeg>
</file>